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4"/>
  </p:notesMasterIdLst>
  <p:handoutMasterIdLst>
    <p:handoutMasterId r:id="rId45"/>
  </p:handoutMasterIdLst>
  <p:sldIdLst>
    <p:sldId id="327" r:id="rId5"/>
    <p:sldId id="330" r:id="rId6"/>
    <p:sldId id="331" r:id="rId7"/>
    <p:sldId id="332" r:id="rId8"/>
    <p:sldId id="298" r:id="rId9"/>
    <p:sldId id="334" r:id="rId10"/>
    <p:sldId id="263" r:id="rId11"/>
    <p:sldId id="299" r:id="rId12"/>
    <p:sldId id="302" r:id="rId13"/>
    <p:sldId id="264" r:id="rId14"/>
    <p:sldId id="266" r:id="rId15"/>
    <p:sldId id="335" r:id="rId16"/>
    <p:sldId id="265" r:id="rId17"/>
    <p:sldId id="276" r:id="rId18"/>
    <p:sldId id="303" r:id="rId19"/>
    <p:sldId id="293" r:id="rId20"/>
    <p:sldId id="336" r:id="rId21"/>
    <p:sldId id="284" r:id="rId22"/>
    <p:sldId id="269" r:id="rId23"/>
    <p:sldId id="304" r:id="rId24"/>
    <p:sldId id="305" r:id="rId25"/>
    <p:sldId id="307" r:id="rId26"/>
    <p:sldId id="308" r:id="rId27"/>
    <p:sldId id="310" r:id="rId28"/>
    <p:sldId id="316" r:id="rId29"/>
    <p:sldId id="317" r:id="rId30"/>
    <p:sldId id="294" r:id="rId31"/>
    <p:sldId id="296" r:id="rId32"/>
    <p:sldId id="318" r:id="rId33"/>
    <p:sldId id="319" r:id="rId34"/>
    <p:sldId id="321" r:id="rId35"/>
    <p:sldId id="322" r:id="rId36"/>
    <p:sldId id="323" r:id="rId37"/>
    <p:sldId id="324" r:id="rId38"/>
    <p:sldId id="288" r:id="rId39"/>
    <p:sldId id="289" r:id="rId40"/>
    <p:sldId id="320" r:id="rId41"/>
    <p:sldId id="274" r:id="rId42"/>
    <p:sldId id="329" r:id="rId4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B3B9C3-6B28-4878-B283-E122EA1F5082}" type="doc">
      <dgm:prSet loTypeId="urn:microsoft.com/office/officeart/2005/8/layout/list1" loCatId="list" qsTypeId="urn:microsoft.com/office/officeart/2005/8/quickstyle/simple4" qsCatId="simple" csTypeId="urn:microsoft.com/office/officeart/2005/8/colors/colorful1" csCatId="colorful"/>
      <dgm:spPr/>
      <dgm:t>
        <a:bodyPr/>
        <a:lstStyle/>
        <a:p>
          <a:endParaRPr lang="en-US"/>
        </a:p>
      </dgm:t>
    </dgm:pt>
    <dgm:pt modelId="{E4923544-E395-4E87-A65B-7DB820E9FD6B}">
      <dgm:prSet/>
      <dgm:spPr/>
      <dgm:t>
        <a:bodyPr/>
        <a:lstStyle/>
        <a:p>
          <a:r>
            <a:rPr lang="en-US"/>
            <a:t>Executive Summary</a:t>
          </a:r>
        </a:p>
      </dgm:t>
    </dgm:pt>
    <dgm:pt modelId="{EC5727D0-19B7-406C-B4B0-9486C898F236}" type="parTrans" cxnId="{80E5B4F8-BA1D-48D1-8EEB-2519150EB3D4}">
      <dgm:prSet/>
      <dgm:spPr/>
      <dgm:t>
        <a:bodyPr/>
        <a:lstStyle/>
        <a:p>
          <a:endParaRPr lang="en-US"/>
        </a:p>
      </dgm:t>
    </dgm:pt>
    <dgm:pt modelId="{D8919C1B-67A2-475D-AB9A-1CF755F9EDF2}" type="sibTrans" cxnId="{80E5B4F8-BA1D-48D1-8EEB-2519150EB3D4}">
      <dgm:prSet/>
      <dgm:spPr/>
      <dgm:t>
        <a:bodyPr/>
        <a:lstStyle/>
        <a:p>
          <a:endParaRPr lang="en-US"/>
        </a:p>
      </dgm:t>
    </dgm:pt>
    <dgm:pt modelId="{48809E18-1639-4CB4-BE5B-4CADBE455389}">
      <dgm:prSet/>
      <dgm:spPr/>
      <dgm:t>
        <a:bodyPr/>
        <a:lstStyle/>
        <a:p>
          <a:r>
            <a:rPr lang="en-US"/>
            <a:t>Data collection methodology:</a:t>
          </a:r>
        </a:p>
      </dgm:t>
    </dgm:pt>
    <dgm:pt modelId="{7C72BA3A-026E-434B-8A9B-0F4922A7435A}" type="parTrans" cxnId="{47F84F3D-41BF-4D81-A8B0-0BAF333154AA}">
      <dgm:prSet/>
      <dgm:spPr/>
      <dgm:t>
        <a:bodyPr/>
        <a:lstStyle/>
        <a:p>
          <a:endParaRPr lang="en-US"/>
        </a:p>
      </dgm:t>
    </dgm:pt>
    <dgm:pt modelId="{C5D01A68-80E4-4FD0-B9B1-26D5B463482A}" type="sibTrans" cxnId="{47F84F3D-41BF-4D81-A8B0-0BAF333154AA}">
      <dgm:prSet/>
      <dgm:spPr/>
      <dgm:t>
        <a:bodyPr/>
        <a:lstStyle/>
        <a:p>
          <a:endParaRPr lang="en-US"/>
        </a:p>
      </dgm:t>
    </dgm:pt>
    <dgm:pt modelId="{EF203067-B766-4A19-93D8-B69B9CD20EB7}">
      <dgm:prSet/>
      <dgm:spPr/>
      <dgm:t>
        <a:bodyPr/>
        <a:lstStyle/>
        <a:p>
          <a:r>
            <a:rPr lang="en-US"/>
            <a:t>Data was collected using SpaceX REST API and web scrapping from Wikipedia</a:t>
          </a:r>
        </a:p>
      </dgm:t>
    </dgm:pt>
    <dgm:pt modelId="{C0C397C6-3DA4-404B-857A-6B4B3768D103}" type="parTrans" cxnId="{827E91EC-50A1-4808-B716-3D33729CD8D3}">
      <dgm:prSet/>
      <dgm:spPr/>
      <dgm:t>
        <a:bodyPr/>
        <a:lstStyle/>
        <a:p>
          <a:endParaRPr lang="en-US"/>
        </a:p>
      </dgm:t>
    </dgm:pt>
    <dgm:pt modelId="{9E78DEDD-01B5-4E66-B0A9-E62A715B1799}" type="sibTrans" cxnId="{827E91EC-50A1-4808-B716-3D33729CD8D3}">
      <dgm:prSet/>
      <dgm:spPr/>
      <dgm:t>
        <a:bodyPr/>
        <a:lstStyle/>
        <a:p>
          <a:endParaRPr lang="en-US"/>
        </a:p>
      </dgm:t>
    </dgm:pt>
    <dgm:pt modelId="{455724D0-FAA3-484F-87CF-6BDA6716CB91}">
      <dgm:prSet/>
      <dgm:spPr/>
      <dgm:t>
        <a:bodyPr/>
        <a:lstStyle/>
        <a:p>
          <a:r>
            <a:rPr lang="en-US"/>
            <a:t>Perform data wrangling</a:t>
          </a:r>
        </a:p>
      </dgm:t>
    </dgm:pt>
    <dgm:pt modelId="{033CC6B7-9E6A-43AB-BF10-F4542854F683}" type="parTrans" cxnId="{809414CD-B119-4156-9705-844B2BE15931}">
      <dgm:prSet/>
      <dgm:spPr/>
      <dgm:t>
        <a:bodyPr/>
        <a:lstStyle/>
        <a:p>
          <a:endParaRPr lang="en-US"/>
        </a:p>
      </dgm:t>
    </dgm:pt>
    <dgm:pt modelId="{F07A7EF4-CEE9-4CF2-9E67-1929F8331588}" type="sibTrans" cxnId="{809414CD-B119-4156-9705-844B2BE15931}">
      <dgm:prSet/>
      <dgm:spPr/>
      <dgm:t>
        <a:bodyPr/>
        <a:lstStyle/>
        <a:p>
          <a:endParaRPr lang="en-US"/>
        </a:p>
      </dgm:t>
    </dgm:pt>
    <dgm:pt modelId="{FA70AA1F-3758-495F-ABFA-5CCA4F1A09E0}">
      <dgm:prSet/>
      <dgm:spPr/>
      <dgm:t>
        <a:bodyPr/>
        <a:lstStyle/>
        <a:p>
          <a:r>
            <a:rPr lang="en-US"/>
            <a:t>Data was processed using one-hot encoding for categorical features</a:t>
          </a:r>
        </a:p>
      </dgm:t>
    </dgm:pt>
    <dgm:pt modelId="{E49D43F6-55FE-486D-A758-0F7F54A3F033}" type="parTrans" cxnId="{91BBE71E-B08E-45BB-AA3C-79EE2B92EBF6}">
      <dgm:prSet/>
      <dgm:spPr/>
      <dgm:t>
        <a:bodyPr/>
        <a:lstStyle/>
        <a:p>
          <a:endParaRPr lang="en-US"/>
        </a:p>
      </dgm:t>
    </dgm:pt>
    <dgm:pt modelId="{D63D5239-547F-4869-B11B-F2D8CA97A89E}" type="sibTrans" cxnId="{91BBE71E-B08E-45BB-AA3C-79EE2B92EBF6}">
      <dgm:prSet/>
      <dgm:spPr/>
      <dgm:t>
        <a:bodyPr/>
        <a:lstStyle/>
        <a:p>
          <a:endParaRPr lang="en-US"/>
        </a:p>
      </dgm:t>
    </dgm:pt>
    <dgm:pt modelId="{0F6DA710-D1C4-473E-8648-A1748B03B759}">
      <dgm:prSet/>
      <dgm:spPr/>
      <dgm:t>
        <a:bodyPr/>
        <a:lstStyle/>
        <a:p>
          <a:r>
            <a:rPr lang="en-US"/>
            <a:t>Perform exploratory data analysis (EDA) using visualization and SQL</a:t>
          </a:r>
        </a:p>
      </dgm:t>
    </dgm:pt>
    <dgm:pt modelId="{9995B0D8-C33D-4548-82D9-ED5F4FDC27FB}" type="parTrans" cxnId="{F26127FD-F754-41B9-891C-9663D0CC327A}">
      <dgm:prSet/>
      <dgm:spPr/>
      <dgm:t>
        <a:bodyPr/>
        <a:lstStyle/>
        <a:p>
          <a:endParaRPr lang="en-US"/>
        </a:p>
      </dgm:t>
    </dgm:pt>
    <dgm:pt modelId="{6D97A4D6-33A6-49C6-9158-CC34A955BDE2}" type="sibTrans" cxnId="{F26127FD-F754-41B9-891C-9663D0CC327A}">
      <dgm:prSet/>
      <dgm:spPr/>
      <dgm:t>
        <a:bodyPr/>
        <a:lstStyle/>
        <a:p>
          <a:endParaRPr lang="en-US"/>
        </a:p>
      </dgm:t>
    </dgm:pt>
    <dgm:pt modelId="{1611CBCF-A027-4BE8-8A32-456690EFABA5}">
      <dgm:prSet/>
      <dgm:spPr/>
      <dgm:t>
        <a:bodyPr/>
        <a:lstStyle/>
        <a:p>
          <a:r>
            <a:rPr lang="en-US"/>
            <a:t>Perform interactive visual analytics using</a:t>
          </a:r>
        </a:p>
      </dgm:t>
    </dgm:pt>
    <dgm:pt modelId="{2A6CCA2D-44B1-4E06-840E-CD3B856EC485}" type="parTrans" cxnId="{66A76108-59B5-4D1B-BE0E-B9F943A03A81}">
      <dgm:prSet/>
      <dgm:spPr/>
      <dgm:t>
        <a:bodyPr/>
        <a:lstStyle/>
        <a:p>
          <a:endParaRPr lang="en-US"/>
        </a:p>
      </dgm:t>
    </dgm:pt>
    <dgm:pt modelId="{F33564A3-A2FC-462D-A1D5-EE0E2F5E1630}" type="sibTrans" cxnId="{66A76108-59B5-4D1B-BE0E-B9F943A03A81}">
      <dgm:prSet/>
      <dgm:spPr/>
      <dgm:t>
        <a:bodyPr/>
        <a:lstStyle/>
        <a:p>
          <a:endParaRPr lang="en-US"/>
        </a:p>
      </dgm:t>
    </dgm:pt>
    <dgm:pt modelId="{C8E0916C-5146-4C9C-87D9-A1650F65F12B}">
      <dgm:prSet/>
      <dgm:spPr/>
      <dgm:t>
        <a:bodyPr/>
        <a:lstStyle/>
        <a:p>
          <a:r>
            <a:rPr lang="en-US"/>
            <a:t>Folium and Plotly Dash</a:t>
          </a:r>
        </a:p>
      </dgm:t>
    </dgm:pt>
    <dgm:pt modelId="{29DF657D-E8F4-4843-B768-7105E0560C55}" type="parTrans" cxnId="{1565999B-0B6F-408E-AEF5-5722AB7F1FF0}">
      <dgm:prSet/>
      <dgm:spPr/>
      <dgm:t>
        <a:bodyPr/>
        <a:lstStyle/>
        <a:p>
          <a:endParaRPr lang="en-US"/>
        </a:p>
      </dgm:t>
    </dgm:pt>
    <dgm:pt modelId="{786B2CA7-8844-4F6C-91B9-E473ADCA2BEB}" type="sibTrans" cxnId="{1565999B-0B6F-408E-AEF5-5722AB7F1FF0}">
      <dgm:prSet/>
      <dgm:spPr/>
      <dgm:t>
        <a:bodyPr/>
        <a:lstStyle/>
        <a:p>
          <a:endParaRPr lang="en-US"/>
        </a:p>
      </dgm:t>
    </dgm:pt>
    <dgm:pt modelId="{82782F5F-A147-4D11-89B2-B64ED19C33B5}">
      <dgm:prSet/>
      <dgm:spPr/>
      <dgm:t>
        <a:bodyPr/>
        <a:lstStyle/>
        <a:p>
          <a:r>
            <a:rPr lang="en-US"/>
            <a:t>Perform predictive analysis using classification models</a:t>
          </a:r>
        </a:p>
      </dgm:t>
    </dgm:pt>
    <dgm:pt modelId="{ECFAF70D-9DE1-4A55-9851-27DBA45E8965}" type="parTrans" cxnId="{5A91FE13-C894-461F-8E3C-088E5B64159A}">
      <dgm:prSet/>
      <dgm:spPr/>
      <dgm:t>
        <a:bodyPr/>
        <a:lstStyle/>
        <a:p>
          <a:endParaRPr lang="en-US"/>
        </a:p>
      </dgm:t>
    </dgm:pt>
    <dgm:pt modelId="{5397F0FC-647C-4236-8094-4C897C2BE566}" type="sibTrans" cxnId="{5A91FE13-C894-461F-8E3C-088E5B64159A}">
      <dgm:prSet/>
      <dgm:spPr/>
      <dgm:t>
        <a:bodyPr/>
        <a:lstStyle/>
        <a:p>
          <a:endParaRPr lang="en-US"/>
        </a:p>
      </dgm:t>
    </dgm:pt>
    <dgm:pt modelId="{591CF6CA-1F1D-4E05-92DB-2433AB2077DA}">
      <dgm:prSet/>
      <dgm:spPr/>
      <dgm:t>
        <a:bodyPr/>
        <a:lstStyle/>
        <a:p>
          <a:r>
            <a:rPr lang="en-US"/>
            <a:t>How to build, tune, evaluate classification models</a:t>
          </a:r>
        </a:p>
      </dgm:t>
    </dgm:pt>
    <dgm:pt modelId="{9FBF54D4-FECD-40EB-A32A-5140CCA226F2}" type="parTrans" cxnId="{3217D213-4325-4A13-B150-9005E8280BBA}">
      <dgm:prSet/>
      <dgm:spPr/>
      <dgm:t>
        <a:bodyPr/>
        <a:lstStyle/>
        <a:p>
          <a:endParaRPr lang="en-US"/>
        </a:p>
      </dgm:t>
    </dgm:pt>
    <dgm:pt modelId="{0A786CC9-6B15-4AEE-9F0A-F01538D8DD18}" type="sibTrans" cxnId="{3217D213-4325-4A13-B150-9005E8280BBA}">
      <dgm:prSet/>
      <dgm:spPr/>
      <dgm:t>
        <a:bodyPr/>
        <a:lstStyle/>
        <a:p>
          <a:endParaRPr lang="en-US"/>
        </a:p>
      </dgm:t>
    </dgm:pt>
    <dgm:pt modelId="{67A33397-4170-406E-B507-ED90192EEB25}" type="pres">
      <dgm:prSet presAssocID="{7EB3B9C3-6B28-4878-B283-E122EA1F5082}" presName="linear" presStyleCnt="0">
        <dgm:presLayoutVars>
          <dgm:dir/>
          <dgm:animLvl val="lvl"/>
          <dgm:resizeHandles val="exact"/>
        </dgm:presLayoutVars>
      </dgm:prSet>
      <dgm:spPr/>
    </dgm:pt>
    <dgm:pt modelId="{555E9458-1244-443D-B0A8-3B2E9E9D036A}" type="pres">
      <dgm:prSet presAssocID="{E4923544-E395-4E87-A65B-7DB820E9FD6B}" presName="parentLin" presStyleCnt="0"/>
      <dgm:spPr/>
    </dgm:pt>
    <dgm:pt modelId="{A94154D5-7A4C-495A-952A-15812496C231}" type="pres">
      <dgm:prSet presAssocID="{E4923544-E395-4E87-A65B-7DB820E9FD6B}" presName="parentLeftMargin" presStyleLbl="node1" presStyleIdx="0" presStyleCnt="2"/>
      <dgm:spPr/>
    </dgm:pt>
    <dgm:pt modelId="{E74097E4-3FED-4F89-8F5E-5B27C43DE1BC}" type="pres">
      <dgm:prSet presAssocID="{E4923544-E395-4E87-A65B-7DB820E9FD6B}" presName="parentText" presStyleLbl="node1" presStyleIdx="0" presStyleCnt="2">
        <dgm:presLayoutVars>
          <dgm:chMax val="0"/>
          <dgm:bulletEnabled val="1"/>
        </dgm:presLayoutVars>
      </dgm:prSet>
      <dgm:spPr/>
    </dgm:pt>
    <dgm:pt modelId="{DC674AC1-DDE9-4FC8-AE7C-8C2B25A4BD21}" type="pres">
      <dgm:prSet presAssocID="{E4923544-E395-4E87-A65B-7DB820E9FD6B}" presName="negativeSpace" presStyleCnt="0"/>
      <dgm:spPr/>
    </dgm:pt>
    <dgm:pt modelId="{305F4062-9263-4CD9-B21E-F2BF943E935D}" type="pres">
      <dgm:prSet presAssocID="{E4923544-E395-4E87-A65B-7DB820E9FD6B}" presName="childText" presStyleLbl="conFgAcc1" presStyleIdx="0" presStyleCnt="2">
        <dgm:presLayoutVars>
          <dgm:bulletEnabled val="1"/>
        </dgm:presLayoutVars>
      </dgm:prSet>
      <dgm:spPr/>
    </dgm:pt>
    <dgm:pt modelId="{BC348A04-F344-4D42-BDF5-C962C6368616}" type="pres">
      <dgm:prSet presAssocID="{D8919C1B-67A2-475D-AB9A-1CF755F9EDF2}" presName="spaceBetweenRectangles" presStyleCnt="0"/>
      <dgm:spPr/>
    </dgm:pt>
    <dgm:pt modelId="{5A7D7AB7-80D4-4762-B887-A4A036A58FF6}" type="pres">
      <dgm:prSet presAssocID="{48809E18-1639-4CB4-BE5B-4CADBE455389}" presName="parentLin" presStyleCnt="0"/>
      <dgm:spPr/>
    </dgm:pt>
    <dgm:pt modelId="{54F4757F-3138-41CE-BA54-27EB86108C1D}" type="pres">
      <dgm:prSet presAssocID="{48809E18-1639-4CB4-BE5B-4CADBE455389}" presName="parentLeftMargin" presStyleLbl="node1" presStyleIdx="0" presStyleCnt="2"/>
      <dgm:spPr/>
    </dgm:pt>
    <dgm:pt modelId="{7BAC62E0-1F3D-496F-A6E5-77EDF212CB6F}" type="pres">
      <dgm:prSet presAssocID="{48809E18-1639-4CB4-BE5B-4CADBE455389}" presName="parentText" presStyleLbl="node1" presStyleIdx="1" presStyleCnt="2">
        <dgm:presLayoutVars>
          <dgm:chMax val="0"/>
          <dgm:bulletEnabled val="1"/>
        </dgm:presLayoutVars>
      </dgm:prSet>
      <dgm:spPr/>
    </dgm:pt>
    <dgm:pt modelId="{209283BB-A85E-4C70-9FAA-1EAD8853E3C5}" type="pres">
      <dgm:prSet presAssocID="{48809E18-1639-4CB4-BE5B-4CADBE455389}" presName="negativeSpace" presStyleCnt="0"/>
      <dgm:spPr/>
    </dgm:pt>
    <dgm:pt modelId="{D7A57497-14BA-49BC-BB08-7FD48B488443}" type="pres">
      <dgm:prSet presAssocID="{48809E18-1639-4CB4-BE5B-4CADBE455389}" presName="childText" presStyleLbl="conFgAcc1" presStyleIdx="1" presStyleCnt="2">
        <dgm:presLayoutVars>
          <dgm:bulletEnabled val="1"/>
        </dgm:presLayoutVars>
      </dgm:prSet>
      <dgm:spPr/>
    </dgm:pt>
  </dgm:ptLst>
  <dgm:cxnLst>
    <dgm:cxn modelId="{66A76108-59B5-4D1B-BE0E-B9F943A03A81}" srcId="{48809E18-1639-4CB4-BE5B-4CADBE455389}" destId="{1611CBCF-A027-4BE8-8A32-456690EFABA5}" srcOrd="4" destOrd="0" parTransId="{2A6CCA2D-44B1-4E06-840E-CD3B856EC485}" sibTransId="{F33564A3-A2FC-462D-A1D5-EE0E2F5E1630}"/>
    <dgm:cxn modelId="{3217D213-4325-4A13-B150-9005E8280BBA}" srcId="{48809E18-1639-4CB4-BE5B-4CADBE455389}" destId="{591CF6CA-1F1D-4E05-92DB-2433AB2077DA}" srcOrd="7" destOrd="0" parTransId="{9FBF54D4-FECD-40EB-A32A-5140CCA226F2}" sibTransId="{0A786CC9-6B15-4AEE-9F0A-F01538D8DD18}"/>
    <dgm:cxn modelId="{5A91FE13-C894-461F-8E3C-088E5B64159A}" srcId="{48809E18-1639-4CB4-BE5B-4CADBE455389}" destId="{82782F5F-A147-4D11-89B2-B64ED19C33B5}" srcOrd="6" destOrd="0" parTransId="{ECFAF70D-9DE1-4A55-9851-27DBA45E8965}" sibTransId="{5397F0FC-647C-4236-8094-4C897C2BE566}"/>
    <dgm:cxn modelId="{91BBE71E-B08E-45BB-AA3C-79EE2B92EBF6}" srcId="{48809E18-1639-4CB4-BE5B-4CADBE455389}" destId="{FA70AA1F-3758-495F-ABFA-5CCA4F1A09E0}" srcOrd="2" destOrd="0" parTransId="{E49D43F6-55FE-486D-A758-0F7F54A3F033}" sibTransId="{D63D5239-547F-4869-B11B-F2D8CA97A89E}"/>
    <dgm:cxn modelId="{69290532-9D12-4D7C-A5A3-4F9B9A2C6864}" type="presOf" srcId="{591CF6CA-1F1D-4E05-92DB-2433AB2077DA}" destId="{D7A57497-14BA-49BC-BB08-7FD48B488443}" srcOrd="0" destOrd="7" presId="urn:microsoft.com/office/officeart/2005/8/layout/list1"/>
    <dgm:cxn modelId="{47F84F3D-41BF-4D81-A8B0-0BAF333154AA}" srcId="{7EB3B9C3-6B28-4878-B283-E122EA1F5082}" destId="{48809E18-1639-4CB4-BE5B-4CADBE455389}" srcOrd="1" destOrd="0" parTransId="{7C72BA3A-026E-434B-8A9B-0F4922A7435A}" sibTransId="{C5D01A68-80E4-4FD0-B9B1-26D5B463482A}"/>
    <dgm:cxn modelId="{0365D045-A160-43F2-9814-C70E545DBE4D}" type="presOf" srcId="{7EB3B9C3-6B28-4878-B283-E122EA1F5082}" destId="{67A33397-4170-406E-B507-ED90192EEB25}" srcOrd="0" destOrd="0" presId="urn:microsoft.com/office/officeart/2005/8/layout/list1"/>
    <dgm:cxn modelId="{7FDF266C-9783-4973-8DD6-A474680993D8}" type="presOf" srcId="{455724D0-FAA3-484F-87CF-6BDA6716CB91}" destId="{D7A57497-14BA-49BC-BB08-7FD48B488443}" srcOrd="0" destOrd="1" presId="urn:microsoft.com/office/officeart/2005/8/layout/list1"/>
    <dgm:cxn modelId="{C39E696C-536C-4A5D-9C62-5D1C566E70FA}" type="presOf" srcId="{0F6DA710-D1C4-473E-8648-A1748B03B759}" destId="{D7A57497-14BA-49BC-BB08-7FD48B488443}" srcOrd="0" destOrd="3" presId="urn:microsoft.com/office/officeart/2005/8/layout/list1"/>
    <dgm:cxn modelId="{F9EC154F-7094-4E09-8FDB-3C167B643C67}" type="presOf" srcId="{48809E18-1639-4CB4-BE5B-4CADBE455389}" destId="{54F4757F-3138-41CE-BA54-27EB86108C1D}" srcOrd="0" destOrd="0" presId="urn:microsoft.com/office/officeart/2005/8/layout/list1"/>
    <dgm:cxn modelId="{5ED49C51-28C7-4212-8673-6A4EB360D1DC}" type="presOf" srcId="{EF203067-B766-4A19-93D8-B69B9CD20EB7}" destId="{D7A57497-14BA-49BC-BB08-7FD48B488443}" srcOrd="0" destOrd="0" presId="urn:microsoft.com/office/officeart/2005/8/layout/list1"/>
    <dgm:cxn modelId="{F49DFD51-35EB-4982-9034-8D766940DC5B}" type="presOf" srcId="{1611CBCF-A027-4BE8-8A32-456690EFABA5}" destId="{D7A57497-14BA-49BC-BB08-7FD48B488443}" srcOrd="0" destOrd="4" presId="urn:microsoft.com/office/officeart/2005/8/layout/list1"/>
    <dgm:cxn modelId="{2F6AAA99-3D51-429C-9E53-51FA796CF1DB}" type="presOf" srcId="{E4923544-E395-4E87-A65B-7DB820E9FD6B}" destId="{A94154D5-7A4C-495A-952A-15812496C231}" srcOrd="0" destOrd="0" presId="urn:microsoft.com/office/officeart/2005/8/layout/list1"/>
    <dgm:cxn modelId="{1565999B-0B6F-408E-AEF5-5722AB7F1FF0}" srcId="{48809E18-1639-4CB4-BE5B-4CADBE455389}" destId="{C8E0916C-5146-4C9C-87D9-A1650F65F12B}" srcOrd="5" destOrd="0" parTransId="{29DF657D-E8F4-4843-B768-7105E0560C55}" sibTransId="{786B2CA7-8844-4F6C-91B9-E473ADCA2BEB}"/>
    <dgm:cxn modelId="{6B88929D-620B-44BE-BEE0-27278C0E869E}" type="presOf" srcId="{48809E18-1639-4CB4-BE5B-4CADBE455389}" destId="{7BAC62E0-1F3D-496F-A6E5-77EDF212CB6F}" srcOrd="1" destOrd="0" presId="urn:microsoft.com/office/officeart/2005/8/layout/list1"/>
    <dgm:cxn modelId="{1FB0A5AF-0B5B-4843-895B-93A519182A89}" type="presOf" srcId="{82782F5F-A147-4D11-89B2-B64ED19C33B5}" destId="{D7A57497-14BA-49BC-BB08-7FD48B488443}" srcOrd="0" destOrd="6" presId="urn:microsoft.com/office/officeart/2005/8/layout/list1"/>
    <dgm:cxn modelId="{490B6DBC-E953-4CDA-B131-58FB6D559E46}" type="presOf" srcId="{FA70AA1F-3758-495F-ABFA-5CCA4F1A09E0}" destId="{D7A57497-14BA-49BC-BB08-7FD48B488443}" srcOrd="0" destOrd="2" presId="urn:microsoft.com/office/officeart/2005/8/layout/list1"/>
    <dgm:cxn modelId="{809414CD-B119-4156-9705-844B2BE15931}" srcId="{48809E18-1639-4CB4-BE5B-4CADBE455389}" destId="{455724D0-FAA3-484F-87CF-6BDA6716CB91}" srcOrd="1" destOrd="0" parTransId="{033CC6B7-9E6A-43AB-BF10-F4542854F683}" sibTransId="{F07A7EF4-CEE9-4CF2-9E67-1929F8331588}"/>
    <dgm:cxn modelId="{0E33F5DD-8615-4298-AFE6-80F70AE79453}" type="presOf" srcId="{E4923544-E395-4E87-A65B-7DB820E9FD6B}" destId="{E74097E4-3FED-4F89-8F5E-5B27C43DE1BC}" srcOrd="1" destOrd="0" presId="urn:microsoft.com/office/officeart/2005/8/layout/list1"/>
    <dgm:cxn modelId="{7239FAE1-FB97-4156-BB6F-8C2ABA0F6166}" type="presOf" srcId="{C8E0916C-5146-4C9C-87D9-A1650F65F12B}" destId="{D7A57497-14BA-49BC-BB08-7FD48B488443}" srcOrd="0" destOrd="5" presId="urn:microsoft.com/office/officeart/2005/8/layout/list1"/>
    <dgm:cxn modelId="{827E91EC-50A1-4808-B716-3D33729CD8D3}" srcId="{48809E18-1639-4CB4-BE5B-4CADBE455389}" destId="{EF203067-B766-4A19-93D8-B69B9CD20EB7}" srcOrd="0" destOrd="0" parTransId="{C0C397C6-3DA4-404B-857A-6B4B3768D103}" sibTransId="{9E78DEDD-01B5-4E66-B0A9-E62A715B1799}"/>
    <dgm:cxn modelId="{80E5B4F8-BA1D-48D1-8EEB-2519150EB3D4}" srcId="{7EB3B9C3-6B28-4878-B283-E122EA1F5082}" destId="{E4923544-E395-4E87-A65B-7DB820E9FD6B}" srcOrd="0" destOrd="0" parTransId="{EC5727D0-19B7-406C-B4B0-9486C898F236}" sibTransId="{D8919C1B-67A2-475D-AB9A-1CF755F9EDF2}"/>
    <dgm:cxn modelId="{F26127FD-F754-41B9-891C-9663D0CC327A}" srcId="{48809E18-1639-4CB4-BE5B-4CADBE455389}" destId="{0F6DA710-D1C4-473E-8648-A1748B03B759}" srcOrd="3" destOrd="0" parTransId="{9995B0D8-C33D-4548-82D9-ED5F4FDC27FB}" sibTransId="{6D97A4D6-33A6-49C6-9158-CC34A955BDE2}"/>
    <dgm:cxn modelId="{831F676F-DD02-410C-B986-1A37B93FF08A}" type="presParOf" srcId="{67A33397-4170-406E-B507-ED90192EEB25}" destId="{555E9458-1244-443D-B0A8-3B2E9E9D036A}" srcOrd="0" destOrd="0" presId="urn:microsoft.com/office/officeart/2005/8/layout/list1"/>
    <dgm:cxn modelId="{49508946-05FB-4812-9DC0-AAC4435A9A68}" type="presParOf" srcId="{555E9458-1244-443D-B0A8-3B2E9E9D036A}" destId="{A94154D5-7A4C-495A-952A-15812496C231}" srcOrd="0" destOrd="0" presId="urn:microsoft.com/office/officeart/2005/8/layout/list1"/>
    <dgm:cxn modelId="{120DBAC6-D636-445D-A3FE-E5AF00D671B1}" type="presParOf" srcId="{555E9458-1244-443D-B0A8-3B2E9E9D036A}" destId="{E74097E4-3FED-4F89-8F5E-5B27C43DE1BC}" srcOrd="1" destOrd="0" presId="urn:microsoft.com/office/officeart/2005/8/layout/list1"/>
    <dgm:cxn modelId="{4B636FA5-E735-48BA-95F3-98C746F10211}" type="presParOf" srcId="{67A33397-4170-406E-B507-ED90192EEB25}" destId="{DC674AC1-DDE9-4FC8-AE7C-8C2B25A4BD21}" srcOrd="1" destOrd="0" presId="urn:microsoft.com/office/officeart/2005/8/layout/list1"/>
    <dgm:cxn modelId="{76CA76EE-EF44-4DFB-8DFF-A2745003070A}" type="presParOf" srcId="{67A33397-4170-406E-B507-ED90192EEB25}" destId="{305F4062-9263-4CD9-B21E-F2BF943E935D}" srcOrd="2" destOrd="0" presId="urn:microsoft.com/office/officeart/2005/8/layout/list1"/>
    <dgm:cxn modelId="{984B5659-EDC1-4608-A290-E58603C0AA20}" type="presParOf" srcId="{67A33397-4170-406E-B507-ED90192EEB25}" destId="{BC348A04-F344-4D42-BDF5-C962C6368616}" srcOrd="3" destOrd="0" presId="urn:microsoft.com/office/officeart/2005/8/layout/list1"/>
    <dgm:cxn modelId="{1D78496C-043B-408A-B2A4-AD509FA696C0}" type="presParOf" srcId="{67A33397-4170-406E-B507-ED90192EEB25}" destId="{5A7D7AB7-80D4-4762-B887-A4A036A58FF6}" srcOrd="4" destOrd="0" presId="urn:microsoft.com/office/officeart/2005/8/layout/list1"/>
    <dgm:cxn modelId="{2FF1FDC0-B53C-4254-B3FB-B504E18CF424}" type="presParOf" srcId="{5A7D7AB7-80D4-4762-B887-A4A036A58FF6}" destId="{54F4757F-3138-41CE-BA54-27EB86108C1D}" srcOrd="0" destOrd="0" presId="urn:microsoft.com/office/officeart/2005/8/layout/list1"/>
    <dgm:cxn modelId="{4D539478-13F9-4265-B378-671474312CB1}" type="presParOf" srcId="{5A7D7AB7-80D4-4762-B887-A4A036A58FF6}" destId="{7BAC62E0-1F3D-496F-A6E5-77EDF212CB6F}" srcOrd="1" destOrd="0" presId="urn:microsoft.com/office/officeart/2005/8/layout/list1"/>
    <dgm:cxn modelId="{0193BF80-4446-456A-A2B3-BA4586607E73}" type="presParOf" srcId="{67A33397-4170-406E-B507-ED90192EEB25}" destId="{209283BB-A85E-4C70-9FAA-1EAD8853E3C5}" srcOrd="5" destOrd="0" presId="urn:microsoft.com/office/officeart/2005/8/layout/list1"/>
    <dgm:cxn modelId="{491B5482-06A1-4042-B027-41C79825D8E5}" type="presParOf" srcId="{67A33397-4170-406E-B507-ED90192EEB25}" destId="{D7A57497-14BA-49BC-BB08-7FD48B48844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5C8D7F-E67B-49AD-B62B-DCD9ACC7930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B8A3E2C-732A-422C-99E3-FBB7B24C511F}">
      <dgm:prSet/>
      <dgm:spPr/>
      <dgm:t>
        <a:bodyPr/>
        <a:lstStyle/>
        <a:p>
          <a:r>
            <a:rPr lang="en-US"/>
            <a:t>To complement the data obtained through the SpaceX API, we recognized the need to gather additional information that could influence the landing outcome. We turned to web scraping techniques to extract data from external sources.</a:t>
          </a:r>
        </a:p>
      </dgm:t>
    </dgm:pt>
    <dgm:pt modelId="{18214B30-C9F9-44EA-9FDF-304C78E1C897}" type="parTrans" cxnId="{D48CF60E-B5C4-4071-AED1-5636ACE69E01}">
      <dgm:prSet/>
      <dgm:spPr/>
      <dgm:t>
        <a:bodyPr/>
        <a:lstStyle/>
        <a:p>
          <a:endParaRPr lang="en-US"/>
        </a:p>
      </dgm:t>
    </dgm:pt>
    <dgm:pt modelId="{BCB1E1C4-A084-4103-8853-2DC00794CD88}" type="sibTrans" cxnId="{D48CF60E-B5C4-4071-AED1-5636ACE69E01}">
      <dgm:prSet/>
      <dgm:spPr/>
      <dgm:t>
        <a:bodyPr/>
        <a:lstStyle/>
        <a:p>
          <a:endParaRPr lang="en-US"/>
        </a:p>
      </dgm:t>
    </dgm:pt>
    <dgm:pt modelId="{636258E8-23E5-4CC4-8139-84AEA9E32926}">
      <dgm:prSet/>
      <dgm:spPr/>
      <dgm:t>
        <a:bodyPr/>
        <a:lstStyle/>
        <a:p>
          <a:r>
            <a:rPr lang="en-US"/>
            <a:t>Our web scraping efforts focused on obtaining data related to meteorological conditions, satellite configurations, and historical space missions. This enriched dataset provides a more comprehensive view of the variables that might impact the landing success of Falcon 9 rockets.</a:t>
          </a:r>
        </a:p>
      </dgm:t>
    </dgm:pt>
    <dgm:pt modelId="{F56B4048-635E-49DC-9F9A-AC6DBA9C8B9E}" type="parTrans" cxnId="{F8D77456-DC3B-46B5-BB4A-987DC086F10D}">
      <dgm:prSet/>
      <dgm:spPr/>
      <dgm:t>
        <a:bodyPr/>
        <a:lstStyle/>
        <a:p>
          <a:endParaRPr lang="en-US"/>
        </a:p>
      </dgm:t>
    </dgm:pt>
    <dgm:pt modelId="{3A07A88B-A75A-4BEB-8F1D-CCDFB78EFCFF}" type="sibTrans" cxnId="{F8D77456-DC3B-46B5-BB4A-987DC086F10D}">
      <dgm:prSet/>
      <dgm:spPr/>
      <dgm:t>
        <a:bodyPr/>
        <a:lstStyle/>
        <a:p>
          <a:endParaRPr lang="en-US"/>
        </a:p>
      </dgm:t>
    </dgm:pt>
    <dgm:pt modelId="{7D767B0A-87B7-4DE7-BF1A-F3F5FFCC540B}" type="pres">
      <dgm:prSet presAssocID="{5F5C8D7F-E67B-49AD-B62B-DCD9ACC79304}" presName="root" presStyleCnt="0">
        <dgm:presLayoutVars>
          <dgm:dir/>
          <dgm:resizeHandles val="exact"/>
        </dgm:presLayoutVars>
      </dgm:prSet>
      <dgm:spPr/>
    </dgm:pt>
    <dgm:pt modelId="{74D07B9B-B3DD-4996-93BB-D5C5BFBB74CB}" type="pres">
      <dgm:prSet presAssocID="{EB8A3E2C-732A-422C-99E3-FBB7B24C511F}" presName="compNode" presStyleCnt="0"/>
      <dgm:spPr/>
    </dgm:pt>
    <dgm:pt modelId="{043BF8FA-2E09-4BC3-89B2-18A0A0C7E78F}" type="pres">
      <dgm:prSet presAssocID="{EB8A3E2C-732A-422C-99E3-FBB7B24C511F}" presName="bgRect" presStyleLbl="bgShp" presStyleIdx="0" presStyleCnt="2"/>
      <dgm:spPr/>
    </dgm:pt>
    <dgm:pt modelId="{6D6EB93B-9A19-4FAE-98A6-4A71D3ED48E9}" type="pres">
      <dgm:prSet presAssocID="{EB8A3E2C-732A-422C-99E3-FBB7B24C511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EB9DDAF-D06D-48C5-AA30-15C43D546791}" type="pres">
      <dgm:prSet presAssocID="{EB8A3E2C-732A-422C-99E3-FBB7B24C511F}" presName="spaceRect" presStyleCnt="0"/>
      <dgm:spPr/>
    </dgm:pt>
    <dgm:pt modelId="{66BE37EF-4BA8-445E-90FD-5ECACB02D00F}" type="pres">
      <dgm:prSet presAssocID="{EB8A3E2C-732A-422C-99E3-FBB7B24C511F}" presName="parTx" presStyleLbl="revTx" presStyleIdx="0" presStyleCnt="2">
        <dgm:presLayoutVars>
          <dgm:chMax val="0"/>
          <dgm:chPref val="0"/>
        </dgm:presLayoutVars>
      </dgm:prSet>
      <dgm:spPr/>
    </dgm:pt>
    <dgm:pt modelId="{DCD7C156-4F53-4770-A3A9-3A22EB9DC1CC}" type="pres">
      <dgm:prSet presAssocID="{BCB1E1C4-A084-4103-8853-2DC00794CD88}" presName="sibTrans" presStyleCnt="0"/>
      <dgm:spPr/>
    </dgm:pt>
    <dgm:pt modelId="{EDBA4295-7ED2-4498-ABC7-02A4D679BE29}" type="pres">
      <dgm:prSet presAssocID="{636258E8-23E5-4CC4-8139-84AEA9E32926}" presName="compNode" presStyleCnt="0"/>
      <dgm:spPr/>
    </dgm:pt>
    <dgm:pt modelId="{B4E85067-CF07-4153-BE84-AF5E6A6D2267}" type="pres">
      <dgm:prSet presAssocID="{636258E8-23E5-4CC4-8139-84AEA9E32926}" presName="bgRect" presStyleLbl="bgShp" presStyleIdx="1" presStyleCnt="2"/>
      <dgm:spPr/>
    </dgm:pt>
    <dgm:pt modelId="{DBD4A1A3-BE7E-4CCC-AFED-DB45D3D4CF1A}" type="pres">
      <dgm:prSet presAssocID="{636258E8-23E5-4CC4-8139-84AEA9E3292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a:ext>
      </dgm:extLst>
    </dgm:pt>
    <dgm:pt modelId="{10E36475-31D0-45E1-83E1-86AC3D08F259}" type="pres">
      <dgm:prSet presAssocID="{636258E8-23E5-4CC4-8139-84AEA9E32926}" presName="spaceRect" presStyleCnt="0"/>
      <dgm:spPr/>
    </dgm:pt>
    <dgm:pt modelId="{EC005466-7BE6-4BC8-9FD2-B0AD6E7622D2}" type="pres">
      <dgm:prSet presAssocID="{636258E8-23E5-4CC4-8139-84AEA9E32926}" presName="parTx" presStyleLbl="revTx" presStyleIdx="1" presStyleCnt="2">
        <dgm:presLayoutVars>
          <dgm:chMax val="0"/>
          <dgm:chPref val="0"/>
        </dgm:presLayoutVars>
      </dgm:prSet>
      <dgm:spPr/>
    </dgm:pt>
  </dgm:ptLst>
  <dgm:cxnLst>
    <dgm:cxn modelId="{FE106701-0350-4D94-9569-C4B492B1D6B1}" type="presOf" srcId="{EB8A3E2C-732A-422C-99E3-FBB7B24C511F}" destId="{66BE37EF-4BA8-445E-90FD-5ECACB02D00F}" srcOrd="0" destOrd="0" presId="urn:microsoft.com/office/officeart/2018/2/layout/IconVerticalSolidList"/>
    <dgm:cxn modelId="{D48CF60E-B5C4-4071-AED1-5636ACE69E01}" srcId="{5F5C8D7F-E67B-49AD-B62B-DCD9ACC79304}" destId="{EB8A3E2C-732A-422C-99E3-FBB7B24C511F}" srcOrd="0" destOrd="0" parTransId="{18214B30-C9F9-44EA-9FDF-304C78E1C897}" sibTransId="{BCB1E1C4-A084-4103-8853-2DC00794CD88}"/>
    <dgm:cxn modelId="{F8D77456-DC3B-46B5-BB4A-987DC086F10D}" srcId="{5F5C8D7F-E67B-49AD-B62B-DCD9ACC79304}" destId="{636258E8-23E5-4CC4-8139-84AEA9E32926}" srcOrd="1" destOrd="0" parTransId="{F56B4048-635E-49DC-9F9A-AC6DBA9C8B9E}" sibTransId="{3A07A88B-A75A-4BEB-8F1D-CCDFB78EFCFF}"/>
    <dgm:cxn modelId="{38D644D4-81DA-4846-9424-9F46ECF42932}" type="presOf" srcId="{5F5C8D7F-E67B-49AD-B62B-DCD9ACC79304}" destId="{7D767B0A-87B7-4DE7-BF1A-F3F5FFCC540B}" srcOrd="0" destOrd="0" presId="urn:microsoft.com/office/officeart/2018/2/layout/IconVerticalSolidList"/>
    <dgm:cxn modelId="{0EE139E8-44E8-489E-8956-FB2AD0ADDCB6}" type="presOf" srcId="{636258E8-23E5-4CC4-8139-84AEA9E32926}" destId="{EC005466-7BE6-4BC8-9FD2-B0AD6E7622D2}" srcOrd="0" destOrd="0" presId="urn:microsoft.com/office/officeart/2018/2/layout/IconVerticalSolidList"/>
    <dgm:cxn modelId="{06C4905C-D728-43DD-9DBE-B705536D707B}" type="presParOf" srcId="{7D767B0A-87B7-4DE7-BF1A-F3F5FFCC540B}" destId="{74D07B9B-B3DD-4996-93BB-D5C5BFBB74CB}" srcOrd="0" destOrd="0" presId="urn:microsoft.com/office/officeart/2018/2/layout/IconVerticalSolidList"/>
    <dgm:cxn modelId="{A1EA7A7F-CC3B-4D7F-941B-B0834FC64DBF}" type="presParOf" srcId="{74D07B9B-B3DD-4996-93BB-D5C5BFBB74CB}" destId="{043BF8FA-2E09-4BC3-89B2-18A0A0C7E78F}" srcOrd="0" destOrd="0" presId="urn:microsoft.com/office/officeart/2018/2/layout/IconVerticalSolidList"/>
    <dgm:cxn modelId="{0650E318-8BF8-4C04-BF50-4E48AEE86923}" type="presParOf" srcId="{74D07B9B-B3DD-4996-93BB-D5C5BFBB74CB}" destId="{6D6EB93B-9A19-4FAE-98A6-4A71D3ED48E9}" srcOrd="1" destOrd="0" presId="urn:microsoft.com/office/officeart/2018/2/layout/IconVerticalSolidList"/>
    <dgm:cxn modelId="{1DB29722-C10A-4596-947F-9FC901A8E8D7}" type="presParOf" srcId="{74D07B9B-B3DD-4996-93BB-D5C5BFBB74CB}" destId="{7EB9DDAF-D06D-48C5-AA30-15C43D546791}" srcOrd="2" destOrd="0" presId="urn:microsoft.com/office/officeart/2018/2/layout/IconVerticalSolidList"/>
    <dgm:cxn modelId="{33076662-2CD3-4A47-8096-91029AA114D9}" type="presParOf" srcId="{74D07B9B-B3DD-4996-93BB-D5C5BFBB74CB}" destId="{66BE37EF-4BA8-445E-90FD-5ECACB02D00F}" srcOrd="3" destOrd="0" presId="urn:microsoft.com/office/officeart/2018/2/layout/IconVerticalSolidList"/>
    <dgm:cxn modelId="{B1A06904-00B3-47D9-A594-F6E5D01B93FE}" type="presParOf" srcId="{7D767B0A-87B7-4DE7-BF1A-F3F5FFCC540B}" destId="{DCD7C156-4F53-4770-A3A9-3A22EB9DC1CC}" srcOrd="1" destOrd="0" presId="urn:microsoft.com/office/officeart/2018/2/layout/IconVerticalSolidList"/>
    <dgm:cxn modelId="{8F73E85F-1FF4-4962-9AA9-5983338A1868}" type="presParOf" srcId="{7D767B0A-87B7-4DE7-BF1A-F3F5FFCC540B}" destId="{EDBA4295-7ED2-4498-ABC7-02A4D679BE29}" srcOrd="2" destOrd="0" presId="urn:microsoft.com/office/officeart/2018/2/layout/IconVerticalSolidList"/>
    <dgm:cxn modelId="{E8158CA1-7FA3-4C26-84E1-10F358AB073B}" type="presParOf" srcId="{EDBA4295-7ED2-4498-ABC7-02A4D679BE29}" destId="{B4E85067-CF07-4153-BE84-AF5E6A6D2267}" srcOrd="0" destOrd="0" presId="urn:microsoft.com/office/officeart/2018/2/layout/IconVerticalSolidList"/>
    <dgm:cxn modelId="{BBF7F4FD-E417-4ADE-B9DF-027D166F5638}" type="presParOf" srcId="{EDBA4295-7ED2-4498-ABC7-02A4D679BE29}" destId="{DBD4A1A3-BE7E-4CCC-AFED-DB45D3D4CF1A}" srcOrd="1" destOrd="0" presId="urn:microsoft.com/office/officeart/2018/2/layout/IconVerticalSolidList"/>
    <dgm:cxn modelId="{260824AF-5C7E-4169-B34F-1C4468980990}" type="presParOf" srcId="{EDBA4295-7ED2-4498-ABC7-02A4D679BE29}" destId="{10E36475-31D0-45E1-83E1-86AC3D08F259}" srcOrd="2" destOrd="0" presId="urn:microsoft.com/office/officeart/2018/2/layout/IconVerticalSolidList"/>
    <dgm:cxn modelId="{6309717F-D630-489B-885B-0724254433B2}" type="presParOf" srcId="{EDBA4295-7ED2-4498-ABC7-02A4D679BE29}" destId="{EC005466-7BE6-4BC8-9FD2-B0AD6E7622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46F481-7AF4-4191-B4A3-989B9AC2BFF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6218FB1-9951-4C21-AE3B-618313C2CE8A}">
      <dgm:prSet/>
      <dgm:spPr/>
      <dgm:t>
        <a:bodyPr/>
        <a:lstStyle/>
        <a:p>
          <a:r>
            <a:rPr lang="en-US"/>
            <a:t>In this section, we'll outline how we collected crucial data using SpaceX's REST API. Our data collection process was essential in building a robust dataset for our machine learning pipeline.</a:t>
          </a:r>
        </a:p>
      </dgm:t>
    </dgm:pt>
    <dgm:pt modelId="{CE408613-CEEB-434B-9A4A-B50D238D3FBE}" type="parTrans" cxnId="{16DF6567-4086-47C0-B3A2-5A67FE4A5C1F}">
      <dgm:prSet/>
      <dgm:spPr/>
      <dgm:t>
        <a:bodyPr/>
        <a:lstStyle/>
        <a:p>
          <a:endParaRPr lang="en-US"/>
        </a:p>
      </dgm:t>
    </dgm:pt>
    <dgm:pt modelId="{D544919F-FCDC-4045-8B01-3B71645BBC92}" type="sibTrans" cxnId="{16DF6567-4086-47C0-B3A2-5A67FE4A5C1F}">
      <dgm:prSet/>
      <dgm:spPr/>
      <dgm:t>
        <a:bodyPr/>
        <a:lstStyle/>
        <a:p>
          <a:endParaRPr lang="en-US"/>
        </a:p>
      </dgm:t>
    </dgm:pt>
    <dgm:pt modelId="{0A101629-F2BB-4260-A178-1BBDDD7B2DF6}">
      <dgm:prSet/>
      <dgm:spPr/>
      <dgm:t>
        <a:bodyPr/>
        <a:lstStyle/>
        <a:p>
          <a:r>
            <a:rPr lang="en-US"/>
            <a:t>Key Phrases:</a:t>
          </a:r>
        </a:p>
      </dgm:t>
    </dgm:pt>
    <dgm:pt modelId="{58BCAA71-ED31-4963-939C-EF626CCCD1B3}" type="parTrans" cxnId="{9ECECF1E-F704-4929-A8D4-B58CA6D0A1FC}">
      <dgm:prSet/>
      <dgm:spPr/>
      <dgm:t>
        <a:bodyPr/>
        <a:lstStyle/>
        <a:p>
          <a:endParaRPr lang="en-US"/>
        </a:p>
      </dgm:t>
    </dgm:pt>
    <dgm:pt modelId="{D0E849B9-93A1-4CA0-AA57-072E52416578}" type="sibTrans" cxnId="{9ECECF1E-F704-4929-A8D4-B58CA6D0A1FC}">
      <dgm:prSet/>
      <dgm:spPr/>
      <dgm:t>
        <a:bodyPr/>
        <a:lstStyle/>
        <a:p>
          <a:endParaRPr lang="en-US"/>
        </a:p>
      </dgm:t>
    </dgm:pt>
    <dgm:pt modelId="{96AF3D08-F904-4D6E-9164-3E30CC71C3C9}">
      <dgm:prSet/>
      <dgm:spPr/>
      <dgm:t>
        <a:bodyPr/>
        <a:lstStyle/>
        <a:p>
          <a:r>
            <a:rPr lang="en-US"/>
            <a:t>SpaceX REST API: We accessed SpaceX's API to gather real-time data on Falcon 9 launches, including launch details, outcomes, and relevant information.</a:t>
          </a:r>
        </a:p>
      </dgm:t>
    </dgm:pt>
    <dgm:pt modelId="{1780A940-0077-41C5-ACD5-1738720CCCCE}" type="parTrans" cxnId="{24339884-997D-440C-A350-4B4CE7A77ABF}">
      <dgm:prSet/>
      <dgm:spPr/>
      <dgm:t>
        <a:bodyPr/>
        <a:lstStyle/>
        <a:p>
          <a:endParaRPr lang="en-US"/>
        </a:p>
      </dgm:t>
    </dgm:pt>
    <dgm:pt modelId="{32541AE7-1A2E-44E2-8600-3166A80C7BD6}" type="sibTrans" cxnId="{24339884-997D-440C-A350-4B4CE7A77ABF}">
      <dgm:prSet/>
      <dgm:spPr/>
      <dgm:t>
        <a:bodyPr/>
        <a:lstStyle/>
        <a:p>
          <a:endParaRPr lang="en-US"/>
        </a:p>
      </dgm:t>
    </dgm:pt>
    <dgm:pt modelId="{5EBA4986-472D-4F5E-94EC-D091D8DE6EB6}">
      <dgm:prSet/>
      <dgm:spPr/>
      <dgm:t>
        <a:bodyPr/>
        <a:lstStyle/>
        <a:p>
          <a:r>
            <a:rPr lang="en-US"/>
            <a:t>Data Retrieval: We utilized RESTful HTTP requests to retrieve data from the SpaceX API, ensuring we had access to the most up-to-date information.</a:t>
          </a:r>
        </a:p>
      </dgm:t>
    </dgm:pt>
    <dgm:pt modelId="{6276A6A6-8B37-4D3C-89D7-302329306B7B}" type="parTrans" cxnId="{B6725F09-4136-4A16-ABF6-DB9E6BF47334}">
      <dgm:prSet/>
      <dgm:spPr/>
      <dgm:t>
        <a:bodyPr/>
        <a:lstStyle/>
        <a:p>
          <a:endParaRPr lang="en-US"/>
        </a:p>
      </dgm:t>
    </dgm:pt>
    <dgm:pt modelId="{88ED0E1B-E6CA-4024-A6B2-E190934CFE78}" type="sibTrans" cxnId="{B6725F09-4136-4A16-ABF6-DB9E6BF47334}">
      <dgm:prSet/>
      <dgm:spPr/>
      <dgm:t>
        <a:bodyPr/>
        <a:lstStyle/>
        <a:p>
          <a:endParaRPr lang="en-US"/>
        </a:p>
      </dgm:t>
    </dgm:pt>
    <dgm:pt modelId="{8A93EE92-5BFC-4A8F-AC00-E61AAFF70BEB}">
      <dgm:prSet/>
      <dgm:spPr/>
      <dgm:t>
        <a:bodyPr/>
        <a:lstStyle/>
        <a:p>
          <a:r>
            <a:rPr lang="en-US"/>
            <a:t>Data Validation: To ensure data integrity, we validated and cleaned the retrieved data, addressing any missing or erroneous values.</a:t>
          </a:r>
        </a:p>
      </dgm:t>
    </dgm:pt>
    <dgm:pt modelId="{F4F192B6-3BB1-44B8-9946-5A43C3B75CFE}" type="parTrans" cxnId="{D2B0DA2D-E7E4-478F-85EE-AF264860C443}">
      <dgm:prSet/>
      <dgm:spPr/>
      <dgm:t>
        <a:bodyPr/>
        <a:lstStyle/>
        <a:p>
          <a:endParaRPr lang="en-US"/>
        </a:p>
      </dgm:t>
    </dgm:pt>
    <dgm:pt modelId="{7AD0C786-0F9E-4B1F-A807-D51C493A7AB0}" type="sibTrans" cxnId="{D2B0DA2D-E7E4-478F-85EE-AF264860C443}">
      <dgm:prSet/>
      <dgm:spPr/>
      <dgm:t>
        <a:bodyPr/>
        <a:lstStyle/>
        <a:p>
          <a:endParaRPr lang="en-US"/>
        </a:p>
      </dgm:t>
    </dgm:pt>
    <dgm:pt modelId="{5B5EEFEC-DFCF-4FD1-AF01-459F03BE2097}" type="pres">
      <dgm:prSet presAssocID="{2D46F481-7AF4-4191-B4A3-989B9AC2BFFA}" presName="linear" presStyleCnt="0">
        <dgm:presLayoutVars>
          <dgm:animLvl val="lvl"/>
          <dgm:resizeHandles val="exact"/>
        </dgm:presLayoutVars>
      </dgm:prSet>
      <dgm:spPr/>
    </dgm:pt>
    <dgm:pt modelId="{669333ED-E3C4-4B3F-93C5-87009FFEBA89}" type="pres">
      <dgm:prSet presAssocID="{86218FB1-9951-4C21-AE3B-618313C2CE8A}" presName="parentText" presStyleLbl="node1" presStyleIdx="0" presStyleCnt="5">
        <dgm:presLayoutVars>
          <dgm:chMax val="0"/>
          <dgm:bulletEnabled val="1"/>
        </dgm:presLayoutVars>
      </dgm:prSet>
      <dgm:spPr/>
    </dgm:pt>
    <dgm:pt modelId="{B5BA0BB6-9F12-4F22-A54D-3AC748A6525E}" type="pres">
      <dgm:prSet presAssocID="{D544919F-FCDC-4045-8B01-3B71645BBC92}" presName="spacer" presStyleCnt="0"/>
      <dgm:spPr/>
    </dgm:pt>
    <dgm:pt modelId="{135B18DE-1070-4B2D-979C-9A7AD0E1078E}" type="pres">
      <dgm:prSet presAssocID="{0A101629-F2BB-4260-A178-1BBDDD7B2DF6}" presName="parentText" presStyleLbl="node1" presStyleIdx="1" presStyleCnt="5">
        <dgm:presLayoutVars>
          <dgm:chMax val="0"/>
          <dgm:bulletEnabled val="1"/>
        </dgm:presLayoutVars>
      </dgm:prSet>
      <dgm:spPr/>
    </dgm:pt>
    <dgm:pt modelId="{6E5A853D-9AFB-456F-839C-6F46ECCCD6C3}" type="pres">
      <dgm:prSet presAssocID="{D0E849B9-93A1-4CA0-AA57-072E52416578}" presName="spacer" presStyleCnt="0"/>
      <dgm:spPr/>
    </dgm:pt>
    <dgm:pt modelId="{E4559645-EB39-4555-B398-1586739121A0}" type="pres">
      <dgm:prSet presAssocID="{96AF3D08-F904-4D6E-9164-3E30CC71C3C9}" presName="parentText" presStyleLbl="node1" presStyleIdx="2" presStyleCnt="5">
        <dgm:presLayoutVars>
          <dgm:chMax val="0"/>
          <dgm:bulletEnabled val="1"/>
        </dgm:presLayoutVars>
      </dgm:prSet>
      <dgm:spPr/>
    </dgm:pt>
    <dgm:pt modelId="{9EE94573-62FC-449F-A81C-94EB620A93A9}" type="pres">
      <dgm:prSet presAssocID="{32541AE7-1A2E-44E2-8600-3166A80C7BD6}" presName="spacer" presStyleCnt="0"/>
      <dgm:spPr/>
    </dgm:pt>
    <dgm:pt modelId="{81984ADE-5187-451B-9D9D-68AA7772E9D6}" type="pres">
      <dgm:prSet presAssocID="{5EBA4986-472D-4F5E-94EC-D091D8DE6EB6}" presName="parentText" presStyleLbl="node1" presStyleIdx="3" presStyleCnt="5">
        <dgm:presLayoutVars>
          <dgm:chMax val="0"/>
          <dgm:bulletEnabled val="1"/>
        </dgm:presLayoutVars>
      </dgm:prSet>
      <dgm:spPr/>
    </dgm:pt>
    <dgm:pt modelId="{363E8F2C-FB1D-4B3E-804F-722E4D101752}" type="pres">
      <dgm:prSet presAssocID="{88ED0E1B-E6CA-4024-A6B2-E190934CFE78}" presName="spacer" presStyleCnt="0"/>
      <dgm:spPr/>
    </dgm:pt>
    <dgm:pt modelId="{75B09D6F-E053-4A51-8F1F-F9F6585261AE}" type="pres">
      <dgm:prSet presAssocID="{8A93EE92-5BFC-4A8F-AC00-E61AAFF70BEB}" presName="parentText" presStyleLbl="node1" presStyleIdx="4" presStyleCnt="5">
        <dgm:presLayoutVars>
          <dgm:chMax val="0"/>
          <dgm:bulletEnabled val="1"/>
        </dgm:presLayoutVars>
      </dgm:prSet>
      <dgm:spPr/>
    </dgm:pt>
  </dgm:ptLst>
  <dgm:cxnLst>
    <dgm:cxn modelId="{B6725F09-4136-4A16-ABF6-DB9E6BF47334}" srcId="{2D46F481-7AF4-4191-B4A3-989B9AC2BFFA}" destId="{5EBA4986-472D-4F5E-94EC-D091D8DE6EB6}" srcOrd="3" destOrd="0" parTransId="{6276A6A6-8B37-4D3C-89D7-302329306B7B}" sibTransId="{88ED0E1B-E6CA-4024-A6B2-E190934CFE78}"/>
    <dgm:cxn modelId="{9ECECF1E-F704-4929-A8D4-B58CA6D0A1FC}" srcId="{2D46F481-7AF4-4191-B4A3-989B9AC2BFFA}" destId="{0A101629-F2BB-4260-A178-1BBDDD7B2DF6}" srcOrd="1" destOrd="0" parTransId="{58BCAA71-ED31-4963-939C-EF626CCCD1B3}" sibTransId="{D0E849B9-93A1-4CA0-AA57-072E52416578}"/>
    <dgm:cxn modelId="{D2B0DA2D-E7E4-478F-85EE-AF264860C443}" srcId="{2D46F481-7AF4-4191-B4A3-989B9AC2BFFA}" destId="{8A93EE92-5BFC-4A8F-AC00-E61AAFF70BEB}" srcOrd="4" destOrd="0" parTransId="{F4F192B6-3BB1-44B8-9946-5A43C3B75CFE}" sibTransId="{7AD0C786-0F9E-4B1F-A807-D51C493A7AB0}"/>
    <dgm:cxn modelId="{2DD27740-6AAC-4D9E-86B3-8B29B8E79185}" type="presOf" srcId="{96AF3D08-F904-4D6E-9164-3E30CC71C3C9}" destId="{E4559645-EB39-4555-B398-1586739121A0}" srcOrd="0" destOrd="0" presId="urn:microsoft.com/office/officeart/2005/8/layout/vList2"/>
    <dgm:cxn modelId="{16DF6567-4086-47C0-B3A2-5A67FE4A5C1F}" srcId="{2D46F481-7AF4-4191-B4A3-989B9AC2BFFA}" destId="{86218FB1-9951-4C21-AE3B-618313C2CE8A}" srcOrd="0" destOrd="0" parTransId="{CE408613-CEEB-434B-9A4A-B50D238D3FBE}" sibTransId="{D544919F-FCDC-4045-8B01-3B71645BBC92}"/>
    <dgm:cxn modelId="{B798F455-5EA3-4320-8355-01FE8D02D41B}" type="presOf" srcId="{86218FB1-9951-4C21-AE3B-618313C2CE8A}" destId="{669333ED-E3C4-4B3F-93C5-87009FFEBA89}" srcOrd="0" destOrd="0" presId="urn:microsoft.com/office/officeart/2005/8/layout/vList2"/>
    <dgm:cxn modelId="{24339884-997D-440C-A350-4B4CE7A77ABF}" srcId="{2D46F481-7AF4-4191-B4A3-989B9AC2BFFA}" destId="{96AF3D08-F904-4D6E-9164-3E30CC71C3C9}" srcOrd="2" destOrd="0" parTransId="{1780A940-0077-41C5-ACD5-1738720CCCCE}" sibTransId="{32541AE7-1A2E-44E2-8600-3166A80C7BD6}"/>
    <dgm:cxn modelId="{DFBD1C87-4DFF-4CAB-B105-DA4F93AE39C4}" type="presOf" srcId="{2D46F481-7AF4-4191-B4A3-989B9AC2BFFA}" destId="{5B5EEFEC-DFCF-4FD1-AF01-459F03BE2097}" srcOrd="0" destOrd="0" presId="urn:microsoft.com/office/officeart/2005/8/layout/vList2"/>
    <dgm:cxn modelId="{E96C2499-9F82-4F22-AD7E-15B9862753F0}" type="presOf" srcId="{0A101629-F2BB-4260-A178-1BBDDD7B2DF6}" destId="{135B18DE-1070-4B2D-979C-9A7AD0E1078E}" srcOrd="0" destOrd="0" presId="urn:microsoft.com/office/officeart/2005/8/layout/vList2"/>
    <dgm:cxn modelId="{D1E736A1-B3B1-414E-B919-DBC4430E845B}" type="presOf" srcId="{8A93EE92-5BFC-4A8F-AC00-E61AAFF70BEB}" destId="{75B09D6F-E053-4A51-8F1F-F9F6585261AE}" srcOrd="0" destOrd="0" presId="urn:microsoft.com/office/officeart/2005/8/layout/vList2"/>
    <dgm:cxn modelId="{65C68AFE-0B51-4C5D-BC6B-C1778C31DFDB}" type="presOf" srcId="{5EBA4986-472D-4F5E-94EC-D091D8DE6EB6}" destId="{81984ADE-5187-451B-9D9D-68AA7772E9D6}" srcOrd="0" destOrd="0" presId="urn:microsoft.com/office/officeart/2005/8/layout/vList2"/>
    <dgm:cxn modelId="{357C1928-07DF-4092-821F-7B61B0C0A662}" type="presParOf" srcId="{5B5EEFEC-DFCF-4FD1-AF01-459F03BE2097}" destId="{669333ED-E3C4-4B3F-93C5-87009FFEBA89}" srcOrd="0" destOrd="0" presId="urn:microsoft.com/office/officeart/2005/8/layout/vList2"/>
    <dgm:cxn modelId="{9D52A298-C49F-4771-8981-AB7AF4F6692D}" type="presParOf" srcId="{5B5EEFEC-DFCF-4FD1-AF01-459F03BE2097}" destId="{B5BA0BB6-9F12-4F22-A54D-3AC748A6525E}" srcOrd="1" destOrd="0" presId="urn:microsoft.com/office/officeart/2005/8/layout/vList2"/>
    <dgm:cxn modelId="{35C19386-8B8D-4A12-9A3D-9A03B135909C}" type="presParOf" srcId="{5B5EEFEC-DFCF-4FD1-AF01-459F03BE2097}" destId="{135B18DE-1070-4B2D-979C-9A7AD0E1078E}" srcOrd="2" destOrd="0" presId="urn:microsoft.com/office/officeart/2005/8/layout/vList2"/>
    <dgm:cxn modelId="{C8756311-91D9-4C84-A1D2-8F71DECAB2B4}" type="presParOf" srcId="{5B5EEFEC-DFCF-4FD1-AF01-459F03BE2097}" destId="{6E5A853D-9AFB-456F-839C-6F46ECCCD6C3}" srcOrd="3" destOrd="0" presId="urn:microsoft.com/office/officeart/2005/8/layout/vList2"/>
    <dgm:cxn modelId="{345DB5F8-AE45-4373-A982-115FA4DD263E}" type="presParOf" srcId="{5B5EEFEC-DFCF-4FD1-AF01-459F03BE2097}" destId="{E4559645-EB39-4555-B398-1586739121A0}" srcOrd="4" destOrd="0" presId="urn:microsoft.com/office/officeart/2005/8/layout/vList2"/>
    <dgm:cxn modelId="{5721086E-5DEE-47E2-B871-FCB53EBAF963}" type="presParOf" srcId="{5B5EEFEC-DFCF-4FD1-AF01-459F03BE2097}" destId="{9EE94573-62FC-449F-A81C-94EB620A93A9}" srcOrd="5" destOrd="0" presId="urn:microsoft.com/office/officeart/2005/8/layout/vList2"/>
    <dgm:cxn modelId="{CE7B5E24-91C7-4BEA-ACC0-BBC6A0783E06}" type="presParOf" srcId="{5B5EEFEC-DFCF-4FD1-AF01-459F03BE2097}" destId="{81984ADE-5187-451B-9D9D-68AA7772E9D6}" srcOrd="6" destOrd="0" presId="urn:microsoft.com/office/officeart/2005/8/layout/vList2"/>
    <dgm:cxn modelId="{281E4284-620C-44B7-8CBD-B31E3BB5B171}" type="presParOf" srcId="{5B5EEFEC-DFCF-4FD1-AF01-459F03BE2097}" destId="{363E8F2C-FB1D-4B3E-804F-722E4D101752}" srcOrd="7" destOrd="0" presId="urn:microsoft.com/office/officeart/2005/8/layout/vList2"/>
    <dgm:cxn modelId="{3737E302-848C-47DB-9FD5-3257ACA014B7}" type="presParOf" srcId="{5B5EEFEC-DFCF-4FD1-AF01-459F03BE2097}" destId="{75B09D6F-E053-4A51-8F1F-F9F6585261AE}"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5F4062-9263-4CD9-B21E-F2BF943E935D}">
      <dsp:nvSpPr>
        <dsp:cNvPr id="0" name=""/>
        <dsp:cNvSpPr/>
      </dsp:nvSpPr>
      <dsp:spPr>
        <a:xfrm>
          <a:off x="0" y="550984"/>
          <a:ext cx="6666833" cy="4788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74097E4-3FED-4F89-8F5E-5B27C43DE1BC}">
      <dsp:nvSpPr>
        <dsp:cNvPr id="0" name=""/>
        <dsp:cNvSpPr/>
      </dsp:nvSpPr>
      <dsp:spPr>
        <a:xfrm>
          <a:off x="333341" y="270544"/>
          <a:ext cx="4666783" cy="5608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kern="1200"/>
            <a:t>Executive Summary</a:t>
          </a:r>
        </a:p>
      </dsp:txBody>
      <dsp:txXfrm>
        <a:off x="360721" y="297924"/>
        <a:ext cx="4612023" cy="506120"/>
      </dsp:txXfrm>
    </dsp:sp>
    <dsp:sp modelId="{D7A57497-14BA-49BC-BB08-7FD48B488443}">
      <dsp:nvSpPr>
        <dsp:cNvPr id="0" name=""/>
        <dsp:cNvSpPr/>
      </dsp:nvSpPr>
      <dsp:spPr>
        <a:xfrm>
          <a:off x="0" y="1412824"/>
          <a:ext cx="6666833" cy="377055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95732" rIns="517420"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Data was collected using SpaceX REST API and web scrapping from Wikipedia</a:t>
          </a:r>
        </a:p>
        <a:p>
          <a:pPr marL="171450" lvl="1" indent="-171450" algn="l" defTabSz="844550">
            <a:lnSpc>
              <a:spcPct val="90000"/>
            </a:lnSpc>
            <a:spcBef>
              <a:spcPct val="0"/>
            </a:spcBef>
            <a:spcAft>
              <a:spcPct val="15000"/>
            </a:spcAft>
            <a:buChar char="•"/>
          </a:pPr>
          <a:r>
            <a:rPr lang="en-US" sz="1900" kern="1200"/>
            <a:t>Perform data wrangling</a:t>
          </a:r>
        </a:p>
        <a:p>
          <a:pPr marL="171450" lvl="1" indent="-171450" algn="l" defTabSz="844550">
            <a:lnSpc>
              <a:spcPct val="90000"/>
            </a:lnSpc>
            <a:spcBef>
              <a:spcPct val="0"/>
            </a:spcBef>
            <a:spcAft>
              <a:spcPct val="15000"/>
            </a:spcAft>
            <a:buChar char="•"/>
          </a:pPr>
          <a:r>
            <a:rPr lang="en-US" sz="1900" kern="1200"/>
            <a:t>Data was processed using one-hot encoding for categorical features</a:t>
          </a:r>
        </a:p>
        <a:p>
          <a:pPr marL="171450" lvl="1" indent="-171450" algn="l" defTabSz="844550">
            <a:lnSpc>
              <a:spcPct val="90000"/>
            </a:lnSpc>
            <a:spcBef>
              <a:spcPct val="0"/>
            </a:spcBef>
            <a:spcAft>
              <a:spcPct val="15000"/>
            </a:spcAft>
            <a:buChar char="•"/>
          </a:pPr>
          <a:r>
            <a:rPr lang="en-US" sz="1900" kern="1200"/>
            <a:t>Perform exploratory data analysis (EDA) using visualization and SQL</a:t>
          </a:r>
        </a:p>
        <a:p>
          <a:pPr marL="171450" lvl="1" indent="-171450" algn="l" defTabSz="844550">
            <a:lnSpc>
              <a:spcPct val="90000"/>
            </a:lnSpc>
            <a:spcBef>
              <a:spcPct val="0"/>
            </a:spcBef>
            <a:spcAft>
              <a:spcPct val="15000"/>
            </a:spcAft>
            <a:buChar char="•"/>
          </a:pPr>
          <a:r>
            <a:rPr lang="en-US" sz="1900" kern="1200"/>
            <a:t>Perform interactive visual analytics using</a:t>
          </a:r>
        </a:p>
        <a:p>
          <a:pPr marL="171450" lvl="1" indent="-171450" algn="l" defTabSz="844550">
            <a:lnSpc>
              <a:spcPct val="90000"/>
            </a:lnSpc>
            <a:spcBef>
              <a:spcPct val="0"/>
            </a:spcBef>
            <a:spcAft>
              <a:spcPct val="15000"/>
            </a:spcAft>
            <a:buChar char="•"/>
          </a:pPr>
          <a:r>
            <a:rPr lang="en-US" sz="1900" kern="1200"/>
            <a:t>Folium and Plotly Dash</a:t>
          </a:r>
        </a:p>
        <a:p>
          <a:pPr marL="171450" lvl="1" indent="-171450" algn="l" defTabSz="844550">
            <a:lnSpc>
              <a:spcPct val="90000"/>
            </a:lnSpc>
            <a:spcBef>
              <a:spcPct val="0"/>
            </a:spcBef>
            <a:spcAft>
              <a:spcPct val="15000"/>
            </a:spcAft>
            <a:buChar char="•"/>
          </a:pPr>
          <a:r>
            <a:rPr lang="en-US" sz="1900" kern="1200"/>
            <a:t>Perform predictive analysis using classification models</a:t>
          </a:r>
        </a:p>
        <a:p>
          <a:pPr marL="171450" lvl="1" indent="-171450" algn="l" defTabSz="844550">
            <a:lnSpc>
              <a:spcPct val="90000"/>
            </a:lnSpc>
            <a:spcBef>
              <a:spcPct val="0"/>
            </a:spcBef>
            <a:spcAft>
              <a:spcPct val="15000"/>
            </a:spcAft>
            <a:buChar char="•"/>
          </a:pPr>
          <a:r>
            <a:rPr lang="en-US" sz="1900" kern="1200"/>
            <a:t>How to build, tune, evaluate classification models</a:t>
          </a:r>
        </a:p>
      </dsp:txBody>
      <dsp:txXfrm>
        <a:off x="0" y="1412824"/>
        <a:ext cx="6666833" cy="3770550"/>
      </dsp:txXfrm>
    </dsp:sp>
    <dsp:sp modelId="{7BAC62E0-1F3D-496F-A6E5-77EDF212CB6F}">
      <dsp:nvSpPr>
        <dsp:cNvPr id="0" name=""/>
        <dsp:cNvSpPr/>
      </dsp:nvSpPr>
      <dsp:spPr>
        <a:xfrm>
          <a:off x="333341" y="1132384"/>
          <a:ext cx="4666783" cy="5608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844550">
            <a:lnSpc>
              <a:spcPct val="90000"/>
            </a:lnSpc>
            <a:spcBef>
              <a:spcPct val="0"/>
            </a:spcBef>
            <a:spcAft>
              <a:spcPct val="35000"/>
            </a:spcAft>
            <a:buNone/>
          </a:pPr>
          <a:r>
            <a:rPr lang="en-US" sz="1900" kern="1200"/>
            <a:t>Data collection methodology:</a:t>
          </a:r>
        </a:p>
      </dsp:txBody>
      <dsp:txXfrm>
        <a:off x="360721" y="1159764"/>
        <a:ext cx="4612023"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BF8FA-2E09-4BC3-89B2-18A0A0C7E78F}">
      <dsp:nvSpPr>
        <dsp:cNvPr id="0" name=""/>
        <dsp:cNvSpPr/>
      </dsp:nvSpPr>
      <dsp:spPr>
        <a:xfrm>
          <a:off x="0" y="908268"/>
          <a:ext cx="6245265" cy="167680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6EB93B-9A19-4FAE-98A6-4A71D3ED48E9}">
      <dsp:nvSpPr>
        <dsp:cNvPr id="0" name=""/>
        <dsp:cNvSpPr/>
      </dsp:nvSpPr>
      <dsp:spPr>
        <a:xfrm>
          <a:off x="507233" y="1285549"/>
          <a:ext cx="922242" cy="922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BE37EF-4BA8-445E-90FD-5ECACB02D00F}">
      <dsp:nvSpPr>
        <dsp:cNvPr id="0" name=""/>
        <dsp:cNvSpPr/>
      </dsp:nvSpPr>
      <dsp:spPr>
        <a:xfrm>
          <a:off x="1936708" y="908268"/>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90000"/>
            </a:lnSpc>
            <a:spcBef>
              <a:spcPct val="0"/>
            </a:spcBef>
            <a:spcAft>
              <a:spcPct val="35000"/>
            </a:spcAft>
            <a:buNone/>
          </a:pPr>
          <a:r>
            <a:rPr lang="en-US" sz="1500" kern="1200"/>
            <a:t>To complement the data obtained through the SpaceX API, we recognized the need to gather additional information that could influence the landing outcome. We turned to web scraping techniques to extract data from external sources.</a:t>
          </a:r>
        </a:p>
      </dsp:txBody>
      <dsp:txXfrm>
        <a:off x="1936708" y="908268"/>
        <a:ext cx="4308556" cy="1676804"/>
      </dsp:txXfrm>
    </dsp:sp>
    <dsp:sp modelId="{B4E85067-CF07-4153-BE84-AF5E6A6D2267}">
      <dsp:nvSpPr>
        <dsp:cNvPr id="0" name=""/>
        <dsp:cNvSpPr/>
      </dsp:nvSpPr>
      <dsp:spPr>
        <a:xfrm>
          <a:off x="0" y="3004274"/>
          <a:ext cx="6245265" cy="167680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D4A1A3-BE7E-4CCC-AFED-DB45D3D4CF1A}">
      <dsp:nvSpPr>
        <dsp:cNvPr id="0" name=""/>
        <dsp:cNvSpPr/>
      </dsp:nvSpPr>
      <dsp:spPr>
        <a:xfrm>
          <a:off x="507233" y="3381554"/>
          <a:ext cx="922242" cy="922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005466-7BE6-4BC8-9FD2-B0AD6E7622D2}">
      <dsp:nvSpPr>
        <dsp:cNvPr id="0" name=""/>
        <dsp:cNvSpPr/>
      </dsp:nvSpPr>
      <dsp:spPr>
        <a:xfrm>
          <a:off x="1936708" y="3004274"/>
          <a:ext cx="4308556" cy="1676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462" tIns="177462" rIns="177462" bIns="177462" numCol="1" spcCol="1270" anchor="ctr" anchorCtr="0">
          <a:noAutofit/>
        </a:bodyPr>
        <a:lstStyle/>
        <a:p>
          <a:pPr marL="0" lvl="0" indent="0" algn="l" defTabSz="666750">
            <a:lnSpc>
              <a:spcPct val="90000"/>
            </a:lnSpc>
            <a:spcBef>
              <a:spcPct val="0"/>
            </a:spcBef>
            <a:spcAft>
              <a:spcPct val="35000"/>
            </a:spcAft>
            <a:buNone/>
          </a:pPr>
          <a:r>
            <a:rPr lang="en-US" sz="1500" kern="1200"/>
            <a:t>Our web scraping efforts focused on obtaining data related to meteorological conditions, satellite configurations, and historical space missions. This enriched dataset provides a more comprehensive view of the variables that might impact the landing success of Falcon 9 rockets.</a:t>
          </a:r>
        </a:p>
      </dsp:txBody>
      <dsp:txXfrm>
        <a:off x="1936708" y="3004274"/>
        <a:ext cx="4308556" cy="16768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333ED-E3C4-4B3F-93C5-87009FFEBA89}">
      <dsp:nvSpPr>
        <dsp:cNvPr id="0" name=""/>
        <dsp:cNvSpPr/>
      </dsp:nvSpPr>
      <dsp:spPr>
        <a:xfrm>
          <a:off x="0" y="250907"/>
          <a:ext cx="4640262" cy="7148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In this section, we'll outline how we collected crucial data using SpaceX's REST API. Our data collection process was essential in building a robust dataset for our machine learning pipeline.</a:t>
          </a:r>
        </a:p>
      </dsp:txBody>
      <dsp:txXfrm>
        <a:off x="34897" y="285804"/>
        <a:ext cx="4570468" cy="645076"/>
      </dsp:txXfrm>
    </dsp:sp>
    <dsp:sp modelId="{135B18DE-1070-4B2D-979C-9A7AD0E1078E}">
      <dsp:nvSpPr>
        <dsp:cNvPr id="0" name=""/>
        <dsp:cNvSpPr/>
      </dsp:nvSpPr>
      <dsp:spPr>
        <a:xfrm>
          <a:off x="0" y="1003217"/>
          <a:ext cx="4640262" cy="7148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Key Phrases:</a:t>
          </a:r>
        </a:p>
      </dsp:txBody>
      <dsp:txXfrm>
        <a:off x="34897" y="1038114"/>
        <a:ext cx="4570468" cy="645076"/>
      </dsp:txXfrm>
    </dsp:sp>
    <dsp:sp modelId="{E4559645-EB39-4555-B398-1586739121A0}">
      <dsp:nvSpPr>
        <dsp:cNvPr id="0" name=""/>
        <dsp:cNvSpPr/>
      </dsp:nvSpPr>
      <dsp:spPr>
        <a:xfrm>
          <a:off x="0" y="1755527"/>
          <a:ext cx="4640262" cy="7148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SpaceX REST API: We accessed SpaceX's API to gather real-time data on Falcon 9 launches, including launch details, outcomes, and relevant information.</a:t>
          </a:r>
        </a:p>
      </dsp:txBody>
      <dsp:txXfrm>
        <a:off x="34897" y="1790424"/>
        <a:ext cx="4570468" cy="645076"/>
      </dsp:txXfrm>
    </dsp:sp>
    <dsp:sp modelId="{81984ADE-5187-451B-9D9D-68AA7772E9D6}">
      <dsp:nvSpPr>
        <dsp:cNvPr id="0" name=""/>
        <dsp:cNvSpPr/>
      </dsp:nvSpPr>
      <dsp:spPr>
        <a:xfrm>
          <a:off x="0" y="2507837"/>
          <a:ext cx="4640262" cy="7148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Data Retrieval: We utilized RESTful HTTP requests to retrieve data from the SpaceX API, ensuring we had access to the most up-to-date information.</a:t>
          </a:r>
        </a:p>
      </dsp:txBody>
      <dsp:txXfrm>
        <a:off x="34897" y="2542734"/>
        <a:ext cx="4570468" cy="645076"/>
      </dsp:txXfrm>
    </dsp:sp>
    <dsp:sp modelId="{75B09D6F-E053-4A51-8F1F-F9F6585261AE}">
      <dsp:nvSpPr>
        <dsp:cNvPr id="0" name=""/>
        <dsp:cNvSpPr/>
      </dsp:nvSpPr>
      <dsp:spPr>
        <a:xfrm>
          <a:off x="0" y="3260147"/>
          <a:ext cx="4640262" cy="7148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Data Validation: To ensure data integrity, we validated and cleaned the retrieved data, addressing any missing or erroneous values.</a:t>
          </a:r>
        </a:p>
      </dsp:txBody>
      <dsp:txXfrm>
        <a:off x="34897" y="3295044"/>
        <a:ext cx="4570468" cy="6450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2T19:37:22.613"/>
    </inkml:context>
    <inkml:brush xml:id="br0">
      <inkml:brushProperty name="width" value="0.035" units="cm"/>
      <inkml:brushProperty name="height" value="0.035" units="cm"/>
      <inkml:brushProperty name="color" value="#FFFFFF"/>
    </inkml:brush>
  </inkml:definitions>
  <inkml:trace contextRef="#ctx0" brushRef="#br0">97 0 24575,'0'10'0,"0"12"0,0 13 0,-5 4 0,-6-4 0,-1-3 0,-4-7 0,-4-8 0,2-2 0,4-3-8191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2T19:37:37.483"/>
    </inkml:context>
    <inkml:brush xml:id="br0">
      <inkml:brushProperty name="width" value="0.35" units="cm"/>
      <inkml:brushProperty name="height" value="0.35" units="cm"/>
      <inkml:brushProperty name="color" value="#FFFFFF"/>
    </inkml:brush>
  </inkml:definitions>
  <inkml:trace contextRef="#ctx0" brushRef="#br0">0 98 24575,'16'1'0,"-1"1"0,1 1 0,-1 0 0,0 1 0,16 7 0,45 9 0,94 3 0,1-9 0,299-12 0,-442-6 0,-28 4 0,0 0 0,0 0 0,1 0 0,-1 0 0,0 0 0,0 0 0,0 0 0,1 0 0,-1 0 0,0 0 0,0 0 0,0 0 0,1 0 0,-1-1 0,0 1 0,0 0 0,0 0 0,0 0 0,0 0 0,1 0 0,-1-1 0,0 1 0,0 0 0,0 0 0,0 0 0,0-1 0,0 1 0,0 0 0,0 0 0,1 0 0,-1-1 0,0 1 0,0 0 0,0 0 0,0 0 0,0-1 0,0 1 0,0 0 0,0 0 0,0 0 0,0-1 0,-1 1 0,1 0 0,0 0 0,0 0 0,0-1 0,0 1 0,0 0 0,0 0 0,0 0 0,0-1 0,-1 1 0,1 0 0,0 0 0,-9-6 0,0 1 0,0 1 0,-1 0 0,0 0 0,1 1 0,-16-3 0,-241-58-1365,-84-8-5461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2T19:37:46.798"/>
    </inkml:context>
    <inkml:brush xml:id="br0">
      <inkml:brushProperty name="width" value="0.35" units="cm"/>
      <inkml:brushProperty name="height" value="0.35" units="cm"/>
      <inkml:brushProperty name="color" value="#FFFFFF"/>
    </inkml:brush>
  </inkml:definitions>
  <inkml:trace contextRef="#ctx0" brushRef="#br0">0 2 24575,'119'-2'0,"131"5"0,-81 24 0,-112-19 120,-54-7-219,0 0 0,0 0 0,0 1 0,1-1 0,-2 0 0,1 1 0,0 0 0,0 0 0,0 0 0,-1 0 0,1 0 0,-1 0 0,0 1 0,4 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2T19:37:52.429"/>
    </inkml:context>
    <inkml:brush xml:id="br0">
      <inkml:brushProperty name="width" value="0.35" units="cm"/>
      <inkml:brushProperty name="height" value="0.35" units="cm"/>
      <inkml:brushProperty name="color" value="#FFFFFF"/>
    </inkml:brush>
  </inkml:definitions>
  <inkml:trace contextRef="#ctx0" brushRef="#br0">0 0 24575,'1'2'0,"0"0"0,-1 0 0,1 0 0,0 0 0,0 0 0,0 0 0,0-1 0,0 1 0,0 0 0,1-1 0,-1 1 0,1-1 0,-1 0 0,1 1 0,-1-1 0,1 0 0,0 0 0,-1 0 0,1 0 0,0 0 0,0 0 0,3 0 0,43 15 0,-3-9 0,1-3 0,0-1 0,80-7 0,-17 1 0,342 3 0,-423 1 0,-1 2 0,35 8 0,-32-6 0,49 4 0,423-7 0,-242-4 0,-257 2 0,1 1 0,-1-1 0,0 0 0,0 0 0,0 0 0,0 0 0,1-1 0,-1 1 0,0-1 0,0 0 0,0 0 0,0 0 0,0 0 0,0 0 0,0-1 0,-1 1 0,1-1 0,0 0 0,-1 0 0,1 0 0,-1 0 0,0 0 0,0-1 0,0 1 0,0-1 0,0 1 0,0-1 0,0 0 0,-1 0 0,0 1 0,1-1 0,-1 0 0,1-5 0,-2 6 0,1 0 0,-1 0 0,1 0 0,-1 0 0,1 0 0,0 0 0,0 0 0,0 1 0,0-1 0,0 0 0,0 1 0,4-4 0,-5 5 0,1 0 0,-1 0 0,0 1 0,1-1 0,-1 0 0,1 0 0,-1 1 0,1-1 0,-1 0 0,0 1 0,1-1 0,-1 0 0,0 1 0,1-1 0,-1 0 0,0 1 0,0-1 0,1 1 0,-1-1 0,0 1 0,0-1 0,0 1 0,1-1 0,-1 1 0,0-1 0,0 1 0,0-1 0,0 1 0,0-1 0,0 1 0,0 0 0,5 61 0,-6 57-1365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308916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298105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63638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860307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3701111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50614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66731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275625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680473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101195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913260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826714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268824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43.png"/><Relationship Id="rId5" Type="http://schemas.openxmlformats.org/officeDocument/2006/relationships/image" Target="../media/image4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0.pn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Bharadwaj Y V N S</a:t>
            </a:r>
          </a:p>
          <a:p>
            <a:r>
              <a:rPr lang="en-US" dirty="0">
                <a:solidFill>
                  <a:schemeClr val="bg2"/>
                </a:solidFill>
                <a:latin typeface="Abadi"/>
                <a:ea typeface="SF Pro" pitchFamily="2" charset="0"/>
                <a:cs typeface="SF Pro" pitchFamily="2" charset="0"/>
              </a:rPr>
              <a:t>22-09-2023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Data Wrangling</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r>
              <a:rPr lang="en-US" sz="1900" dirty="0"/>
              <a:t>For processing the data, we will first calculate the number of launches on each site, then calculate the number and occurrence of mission outcome per orbit type. </a:t>
            </a:r>
          </a:p>
          <a:p>
            <a:r>
              <a:rPr lang="en-US" sz="1900" dirty="0"/>
              <a:t>We then create a landing outcome label from the outcome column. </a:t>
            </a:r>
          </a:p>
          <a:p>
            <a:r>
              <a:rPr lang="en-US" sz="1900" dirty="0"/>
              <a:t>This will make it easier for further analysis, visualization, and ML. Lastly, we will export the result to a CSV.</a:t>
            </a:r>
          </a:p>
          <a:p>
            <a:endParaRPr lang="en-US" sz="1900" dirty="0"/>
          </a:p>
          <a:p>
            <a:endParaRPr lang="en-US" sz="1900" dirty="0"/>
          </a:p>
        </p:txBody>
      </p:sp>
      <p:pic>
        <p:nvPicPr>
          <p:cNvPr id="10" name="Picture 9" descr="Graph">
            <a:extLst>
              <a:ext uri="{FF2B5EF4-FFF2-40B4-BE49-F238E27FC236}">
                <a16:creationId xmlns:a16="http://schemas.microsoft.com/office/drawing/2014/main" id="{78F982E2-E661-2870-CA73-2BEAACCF8D4F}"/>
              </a:ext>
            </a:extLst>
          </p:cNvPr>
          <p:cNvPicPr>
            <a:picLocks noChangeAspect="1"/>
          </p:cNvPicPr>
          <p:nvPr/>
        </p:nvPicPr>
        <p:blipFill rotWithShape="1">
          <a:blip r:embed="rId3"/>
          <a:srcRect l="13022" r="2428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10</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EDA with Data Visualization</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1400"/>
              <a:t>The association between the variables, such as between the Payload and Flight Number, was first determined using a scatter graph.</a:t>
            </a:r>
          </a:p>
          <a:p>
            <a:pPr>
              <a:spcBef>
                <a:spcPts val="1400"/>
              </a:spcBef>
            </a:pPr>
            <a:r>
              <a:rPr lang="en-US" sz="1400"/>
              <a:t> Launch Site and Flight Number.</a:t>
            </a:r>
          </a:p>
          <a:p>
            <a:pPr>
              <a:spcBef>
                <a:spcPts val="1400"/>
              </a:spcBef>
            </a:pPr>
            <a:r>
              <a:rPr lang="en-US" sz="1400"/>
              <a:t> The launch pad and payload.</a:t>
            </a:r>
          </a:p>
          <a:p>
            <a:pPr>
              <a:spcBef>
                <a:spcPts val="1400"/>
              </a:spcBef>
            </a:pPr>
            <a:r>
              <a:rPr lang="en-US" sz="1400"/>
              <a:t> Orbital Type and Flight Number.</a:t>
            </a:r>
          </a:p>
          <a:p>
            <a:pPr>
              <a:spcBef>
                <a:spcPts val="1400"/>
              </a:spcBef>
            </a:pPr>
            <a:r>
              <a:rPr lang="en-US" sz="1400"/>
              <a:t> Payload and kind of orbit.</a:t>
            </a:r>
          </a:p>
          <a:p>
            <a:pPr>
              <a:spcBef>
                <a:spcPts val="1400"/>
              </a:spcBef>
            </a:pPr>
            <a:r>
              <a:rPr lang="en-US" sz="1400"/>
              <a:t>Scatter plots demonstrate the interdependence of qualities. Following the identification of a pattern in the graphs. It is relatively simple to identify the variables that have the most influence on the outcome of the landing.</a:t>
            </a:r>
          </a:p>
        </p:txBody>
      </p:sp>
      <p:pic>
        <p:nvPicPr>
          <p:cNvPr id="6" name="Picture 5">
            <a:extLst>
              <a:ext uri="{FF2B5EF4-FFF2-40B4-BE49-F238E27FC236}">
                <a16:creationId xmlns:a16="http://schemas.microsoft.com/office/drawing/2014/main" id="{A97DE11C-2C4B-378E-6E66-CFF6AC49E2C7}"/>
              </a:ext>
            </a:extLst>
          </p:cNvPr>
          <p:cNvPicPr>
            <a:picLocks noChangeAspect="1"/>
          </p:cNvPicPr>
          <p:nvPr/>
        </p:nvPicPr>
        <p:blipFill rotWithShape="1">
          <a:blip r:embed="rId3"/>
          <a:srcRect l="344" r="1106"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3014B-F920-30F8-8763-CCE13323EE9A}"/>
              </a:ext>
            </a:extLst>
          </p:cNvPr>
          <p:cNvSpPr>
            <a:spLocks noGrp="1"/>
          </p:cNvSpPr>
          <p:nvPr>
            <p:ph type="title"/>
          </p:nvPr>
        </p:nvSpPr>
        <p:spPr>
          <a:xfrm>
            <a:off x="6096000" y="802198"/>
            <a:ext cx="4952999" cy="1413326"/>
          </a:xfrm>
        </p:spPr>
        <p:txBody>
          <a:bodyPr anchor="b">
            <a:normAutofit/>
          </a:bodyPr>
          <a:lstStyle/>
          <a:p>
            <a:r>
              <a:rPr lang="en-US" sz="3600">
                <a:solidFill>
                  <a:schemeClr val="tx2"/>
                </a:solidFill>
                <a:latin typeface="+mj-lt"/>
                <a:ea typeface="+mj-ea"/>
                <a:cs typeface="+mj-cs"/>
              </a:rPr>
              <a:t>EDA with Data Visualization</a:t>
            </a:r>
            <a:endParaRPr lang="en-IN" sz="3600">
              <a:solidFill>
                <a:schemeClr val="tx2"/>
              </a:solidFill>
            </a:endParaRPr>
          </a:p>
        </p:txBody>
      </p:sp>
      <p:pic>
        <p:nvPicPr>
          <p:cNvPr id="5" name="Picture 4">
            <a:extLst>
              <a:ext uri="{FF2B5EF4-FFF2-40B4-BE49-F238E27FC236}">
                <a16:creationId xmlns:a16="http://schemas.microsoft.com/office/drawing/2014/main" id="{B1BE76A7-3F33-F53C-EFFA-F0710FF1D62A}"/>
              </a:ext>
            </a:extLst>
          </p:cNvPr>
          <p:cNvPicPr>
            <a:picLocks noChangeAspect="1"/>
          </p:cNvPicPr>
          <p:nvPr/>
        </p:nvPicPr>
        <p:blipFill>
          <a:blip r:embed="rId3"/>
          <a:stretch>
            <a:fillRect/>
          </a:stretch>
        </p:blipFill>
        <p:spPr>
          <a:xfrm>
            <a:off x="612518" y="700860"/>
            <a:ext cx="4793644" cy="5462841"/>
          </a:xfrm>
          <a:prstGeom prst="rect">
            <a:avLst/>
          </a:prstGeom>
        </p:spPr>
      </p:pic>
      <p:grpSp>
        <p:nvGrpSpPr>
          <p:cNvPr id="16" name="Group 9">
            <a:extLst>
              <a:ext uri="{FF2B5EF4-FFF2-40B4-BE49-F238E27FC236}">
                <a16:creationId xmlns:a16="http://schemas.microsoft.com/office/drawing/2014/main" id="{9B991AFC-21D0-28BD-C527-F66B1B56F8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64608" y="74723"/>
            <a:ext cx="1821184" cy="2084383"/>
            <a:chOff x="10264608" y="74723"/>
            <a:chExt cx="1821184" cy="2084383"/>
          </a:xfrm>
        </p:grpSpPr>
        <p:sp>
          <p:nvSpPr>
            <p:cNvPr id="11" name="Freeform: Shape 10">
              <a:extLst>
                <a:ext uri="{FF2B5EF4-FFF2-40B4-BE49-F238E27FC236}">
                  <a16:creationId xmlns:a16="http://schemas.microsoft.com/office/drawing/2014/main" id="{D4420C61-30B9-D26F-6720-C32154CA3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1465047" flipV="1">
              <a:off x="11636678" y="400406"/>
              <a:ext cx="413532" cy="368654"/>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760044"/>
                <a:gd name="connsiteY0" fmla="*/ 300 h 4964247"/>
                <a:gd name="connsiteX1" fmla="*/ 3813909 w 4760044"/>
                <a:gd name="connsiteY1" fmla="*/ 619239 h 4964247"/>
                <a:gd name="connsiteX2" fmla="*/ 4735908 w 4760044"/>
                <a:gd name="connsiteY2" fmla="*/ 1906206 h 4964247"/>
                <a:gd name="connsiteX3" fmla="*/ 4451030 w 4760044"/>
                <a:gd name="connsiteY3" fmla="*/ 3809387 h 4964247"/>
                <a:gd name="connsiteX4" fmla="*/ 3419865 w 4760044"/>
                <a:gd name="connsiteY4" fmla="*/ 4845155 h 4964247"/>
                <a:gd name="connsiteX5" fmla="*/ 1074535 w 4760044"/>
                <a:gd name="connsiteY5" fmla="*/ 4657536 h 4964247"/>
                <a:gd name="connsiteX6" fmla="*/ 33359 w 4760044"/>
                <a:gd name="connsiteY6" fmla="*/ 2995965 h 4964247"/>
                <a:gd name="connsiteX7" fmla="*/ 592137 w 4760044"/>
                <a:gd name="connsiteY7" fmla="*/ 806156 h 4964247"/>
                <a:gd name="connsiteX8" fmla="*/ 2649000 w 4760044"/>
                <a:gd name="connsiteY8" fmla="*/ 300 h 4964247"/>
                <a:gd name="connsiteX0" fmla="*/ 2649000 w 4849477"/>
                <a:gd name="connsiteY0" fmla="*/ -2 h 4963945"/>
                <a:gd name="connsiteX1" fmla="*/ 4735908 w 4849477"/>
                <a:gd name="connsiteY1" fmla="*/ 1905904 h 4963945"/>
                <a:gd name="connsiteX2" fmla="*/ 4451030 w 4849477"/>
                <a:gd name="connsiteY2" fmla="*/ 3809085 h 4963945"/>
                <a:gd name="connsiteX3" fmla="*/ 3419865 w 4849477"/>
                <a:gd name="connsiteY3" fmla="*/ 4844853 h 4963945"/>
                <a:gd name="connsiteX4" fmla="*/ 1074535 w 4849477"/>
                <a:gd name="connsiteY4" fmla="*/ 4657234 h 4963945"/>
                <a:gd name="connsiteX5" fmla="*/ 33359 w 4849477"/>
                <a:gd name="connsiteY5" fmla="*/ 2995663 h 4963945"/>
                <a:gd name="connsiteX6" fmla="*/ 592137 w 4849477"/>
                <a:gd name="connsiteY6" fmla="*/ 805854 h 4963945"/>
                <a:gd name="connsiteX7" fmla="*/ 2649000 w 4849477"/>
                <a:gd name="connsiteY7" fmla="*/ -2 h 4963945"/>
                <a:gd name="connsiteX0" fmla="*/ 2649000 w 4859466"/>
                <a:gd name="connsiteY0" fmla="*/ -2 h 5536260"/>
                <a:gd name="connsiteX1" fmla="*/ 4735908 w 4859466"/>
                <a:gd name="connsiteY1" fmla="*/ 1905904 h 5536260"/>
                <a:gd name="connsiteX2" fmla="*/ 4451030 w 4859466"/>
                <a:gd name="connsiteY2" fmla="*/ 3809085 h 5536260"/>
                <a:gd name="connsiteX3" fmla="*/ 3067466 w 4859466"/>
                <a:gd name="connsiteY3" fmla="*/ 5491001 h 5536260"/>
                <a:gd name="connsiteX4" fmla="*/ 1074535 w 4859466"/>
                <a:gd name="connsiteY4" fmla="*/ 4657234 h 5536260"/>
                <a:gd name="connsiteX5" fmla="*/ 33359 w 4859466"/>
                <a:gd name="connsiteY5" fmla="*/ 2995663 h 5536260"/>
                <a:gd name="connsiteX6" fmla="*/ 592137 w 4859466"/>
                <a:gd name="connsiteY6" fmla="*/ 805854 h 5536260"/>
                <a:gd name="connsiteX7" fmla="*/ 2649000 w 4859466"/>
                <a:gd name="connsiteY7" fmla="*/ -2 h 5536260"/>
                <a:gd name="connsiteX0" fmla="*/ 2780481 w 4861205"/>
                <a:gd name="connsiteY0" fmla="*/ -2 h 5864449"/>
                <a:gd name="connsiteX1" fmla="*/ 4737647 w 4861205"/>
                <a:gd name="connsiteY1" fmla="*/ 2234093 h 5864449"/>
                <a:gd name="connsiteX2" fmla="*/ 4452769 w 4861205"/>
                <a:gd name="connsiteY2" fmla="*/ 4137274 h 5864449"/>
                <a:gd name="connsiteX3" fmla="*/ 3069205 w 4861205"/>
                <a:gd name="connsiteY3" fmla="*/ 5819190 h 5864449"/>
                <a:gd name="connsiteX4" fmla="*/ 1076274 w 4861205"/>
                <a:gd name="connsiteY4" fmla="*/ 4985423 h 5864449"/>
                <a:gd name="connsiteX5" fmla="*/ 35098 w 4861205"/>
                <a:gd name="connsiteY5" fmla="*/ 3323852 h 5864449"/>
                <a:gd name="connsiteX6" fmla="*/ 593876 w 4861205"/>
                <a:gd name="connsiteY6" fmla="*/ 1134043 h 5864449"/>
                <a:gd name="connsiteX7" fmla="*/ 2780481 w 4861205"/>
                <a:gd name="connsiteY7" fmla="*/ -2 h 586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61205" h="5864449">
                  <a:moveTo>
                    <a:pt x="2780481" y="-2"/>
                  </a:moveTo>
                  <a:cubicBezTo>
                    <a:pt x="3471109" y="183340"/>
                    <a:pt x="4437309" y="1599245"/>
                    <a:pt x="4737647" y="2234093"/>
                  </a:cubicBezTo>
                  <a:cubicBezTo>
                    <a:pt x="5037985" y="2868941"/>
                    <a:pt x="4730843" y="3539758"/>
                    <a:pt x="4452769" y="4137274"/>
                  </a:cubicBezTo>
                  <a:cubicBezTo>
                    <a:pt x="4174695" y="4734790"/>
                    <a:pt x="3382031" y="5704221"/>
                    <a:pt x="3069205" y="5819190"/>
                  </a:cubicBezTo>
                  <a:cubicBezTo>
                    <a:pt x="2358359" y="6040255"/>
                    <a:pt x="1581959" y="5401313"/>
                    <a:pt x="1076274" y="4985423"/>
                  </a:cubicBezTo>
                  <a:cubicBezTo>
                    <a:pt x="570590" y="4569533"/>
                    <a:pt x="146935" y="3953087"/>
                    <a:pt x="35098" y="3323852"/>
                  </a:cubicBezTo>
                  <a:cubicBezTo>
                    <a:pt x="-92687" y="2646770"/>
                    <a:pt x="136312" y="1688019"/>
                    <a:pt x="593876" y="1134043"/>
                  </a:cubicBezTo>
                  <a:cubicBezTo>
                    <a:pt x="1051440" y="580067"/>
                    <a:pt x="2127808" y="30746"/>
                    <a:pt x="2780481" y="-2"/>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1">
              <a:extLst>
                <a:ext uri="{FF2B5EF4-FFF2-40B4-BE49-F238E27FC236}">
                  <a16:creationId xmlns:a16="http://schemas.microsoft.com/office/drawing/2014/main" id="{38505720-2558-A390-8612-99A55D48F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7320892">
              <a:off x="11193220" y="1266534"/>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720743B-9C97-37DF-D56A-D2A9E750B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7320892">
              <a:off x="11193220" y="1266534"/>
              <a:ext cx="1341234" cy="443910"/>
            </a:xfrm>
            <a:custGeom>
              <a:avLst/>
              <a:gdLst>
                <a:gd name="connsiteX0" fmla="*/ 0 w 1341234"/>
                <a:gd name="connsiteY0" fmla="*/ 254220 h 443910"/>
                <a:gd name="connsiteX1" fmla="*/ 406601 w 1341234"/>
                <a:gd name="connsiteY1" fmla="*/ 0 h 443910"/>
                <a:gd name="connsiteX2" fmla="*/ 457611 w 1341234"/>
                <a:gd name="connsiteY2" fmla="*/ 13676 h 443910"/>
                <a:gd name="connsiteX3" fmla="*/ 1341234 w 1341234"/>
                <a:gd name="connsiteY3" fmla="*/ 259580 h 443910"/>
                <a:gd name="connsiteX4" fmla="*/ 1301190 w 1341234"/>
                <a:gd name="connsiteY4" fmla="*/ 443736 h 443910"/>
                <a:gd name="connsiteX5" fmla="*/ 359344 w 1341234"/>
                <a:gd name="connsiteY5" fmla="*/ 311216 h 443910"/>
                <a:gd name="connsiteX6" fmla="*/ 47147 w 1341234"/>
                <a:gd name="connsiteY6" fmla="*/ 262014 h 443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34" h="443910">
                  <a:moveTo>
                    <a:pt x="0" y="254220"/>
                  </a:moveTo>
                  <a:lnTo>
                    <a:pt x="406601" y="0"/>
                  </a:lnTo>
                  <a:lnTo>
                    <a:pt x="457611" y="13676"/>
                  </a:lnTo>
                  <a:cubicBezTo>
                    <a:pt x="858001" y="120586"/>
                    <a:pt x="1311317" y="239969"/>
                    <a:pt x="1341234" y="259580"/>
                  </a:cubicBezTo>
                  <a:cubicBezTo>
                    <a:pt x="1337155" y="299693"/>
                    <a:pt x="1315377" y="449736"/>
                    <a:pt x="1301190" y="443736"/>
                  </a:cubicBezTo>
                  <a:cubicBezTo>
                    <a:pt x="1267732" y="445553"/>
                    <a:pt x="557777" y="378967"/>
                    <a:pt x="359344" y="311216"/>
                  </a:cubicBezTo>
                  <a:cubicBezTo>
                    <a:pt x="245881" y="291075"/>
                    <a:pt x="140295" y="276238"/>
                    <a:pt x="47147" y="262014"/>
                  </a:cubicBezTo>
                  <a:close/>
                </a:path>
              </a:pathLst>
            </a:custGeom>
            <a:solidFill>
              <a:schemeClr val="accent3">
                <a:lumMod val="20000"/>
                <a:lumOff val="80000"/>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9C3539A-A126-556F-3B61-690C785C7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10264608" y="74723"/>
              <a:ext cx="1083994" cy="1037613"/>
            </a:xfrm>
            <a:custGeom>
              <a:avLst/>
              <a:gdLst>
                <a:gd name="connsiteX0" fmla="*/ 886520 w 1083994"/>
                <a:gd name="connsiteY0" fmla="*/ 0 h 1037613"/>
                <a:gd name="connsiteX1" fmla="*/ 990233 w 1083994"/>
                <a:gd name="connsiteY1" fmla="*/ 29654 h 1037613"/>
                <a:gd name="connsiteX2" fmla="*/ 993535 w 1083994"/>
                <a:gd name="connsiteY2" fmla="*/ 43082 h 1037613"/>
                <a:gd name="connsiteX3" fmla="*/ 1051675 w 1083994"/>
                <a:gd name="connsiteY3" fmla="*/ 356973 h 1037613"/>
                <a:gd name="connsiteX4" fmla="*/ 1083975 w 1083994"/>
                <a:gd name="connsiteY4" fmla="*/ 602023 h 1037613"/>
                <a:gd name="connsiteX5" fmla="*/ 966613 w 1083994"/>
                <a:gd name="connsiteY5" fmla="*/ 901753 h 1037613"/>
                <a:gd name="connsiteX6" fmla="*/ 713135 w 1083994"/>
                <a:gd name="connsiteY6" fmla="*/ 1026319 h 1037613"/>
                <a:gd name="connsiteX7" fmla="*/ 318855 w 1083994"/>
                <a:gd name="connsiteY7" fmla="*/ 989106 h 1037613"/>
                <a:gd name="connsiteX8" fmla="*/ 128776 w 1083994"/>
                <a:gd name="connsiteY8" fmla="*/ 649273 h 1037613"/>
                <a:gd name="connsiteX9" fmla="*/ 0 w 1083994"/>
                <a:gd name="connsiteY9" fmla="*/ 49738 h 1037613"/>
                <a:gd name="connsiteX10" fmla="*/ 620956 w 1083994"/>
                <a:gd name="connsiteY10" fmla="*/ 642355 h 1037613"/>
                <a:gd name="connsiteX11" fmla="*/ 886064 w 1083994"/>
                <a:gd name="connsiteY11" fmla="*/ 1039 h 1037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94" h="1037613">
                  <a:moveTo>
                    <a:pt x="886520" y="0"/>
                  </a:moveTo>
                  <a:lnTo>
                    <a:pt x="990233" y="29654"/>
                  </a:lnTo>
                  <a:lnTo>
                    <a:pt x="993535" y="43082"/>
                  </a:lnTo>
                  <a:cubicBezTo>
                    <a:pt x="1016489" y="140998"/>
                    <a:pt x="1041157" y="264776"/>
                    <a:pt x="1051675" y="356973"/>
                  </a:cubicBezTo>
                  <a:lnTo>
                    <a:pt x="1083975" y="602023"/>
                  </a:lnTo>
                  <a:cubicBezTo>
                    <a:pt x="1084789" y="765231"/>
                    <a:pt x="1059669" y="806637"/>
                    <a:pt x="966613" y="901753"/>
                  </a:cubicBezTo>
                  <a:cubicBezTo>
                    <a:pt x="910153" y="966250"/>
                    <a:pt x="821095" y="1011760"/>
                    <a:pt x="713135" y="1026319"/>
                  </a:cubicBezTo>
                  <a:cubicBezTo>
                    <a:pt x="605175" y="1040878"/>
                    <a:pt x="416248" y="1051946"/>
                    <a:pt x="318855" y="989106"/>
                  </a:cubicBezTo>
                  <a:cubicBezTo>
                    <a:pt x="221462" y="926265"/>
                    <a:pt x="147001" y="727446"/>
                    <a:pt x="128776" y="649273"/>
                  </a:cubicBezTo>
                  <a:cubicBezTo>
                    <a:pt x="93895" y="519198"/>
                    <a:pt x="28063" y="235695"/>
                    <a:pt x="0" y="49738"/>
                  </a:cubicBezTo>
                  <a:cubicBezTo>
                    <a:pt x="152500" y="20987"/>
                    <a:pt x="429040" y="429202"/>
                    <a:pt x="620956" y="642355"/>
                  </a:cubicBezTo>
                  <a:cubicBezTo>
                    <a:pt x="695371" y="468649"/>
                    <a:pt x="814439" y="166732"/>
                    <a:pt x="886064" y="1039"/>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E5089FB1-F28D-0DD0-436F-D094F3C82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9842612" flipH="1" flipV="1">
              <a:off x="10264609" y="74723"/>
              <a:ext cx="1083994" cy="1037611"/>
            </a:xfrm>
            <a:custGeom>
              <a:avLst/>
              <a:gdLst>
                <a:gd name="connsiteX0" fmla="*/ 886519 w 1083994"/>
                <a:gd name="connsiteY0" fmla="*/ 0 h 1037611"/>
                <a:gd name="connsiteX1" fmla="*/ 990233 w 1083994"/>
                <a:gd name="connsiteY1" fmla="*/ 29654 h 1037611"/>
                <a:gd name="connsiteX2" fmla="*/ 993535 w 1083994"/>
                <a:gd name="connsiteY2" fmla="*/ 43080 h 1037611"/>
                <a:gd name="connsiteX3" fmla="*/ 1051675 w 1083994"/>
                <a:gd name="connsiteY3" fmla="*/ 356971 h 1037611"/>
                <a:gd name="connsiteX4" fmla="*/ 1083975 w 1083994"/>
                <a:gd name="connsiteY4" fmla="*/ 602021 h 1037611"/>
                <a:gd name="connsiteX5" fmla="*/ 966613 w 1083994"/>
                <a:gd name="connsiteY5" fmla="*/ 901751 h 1037611"/>
                <a:gd name="connsiteX6" fmla="*/ 713135 w 1083994"/>
                <a:gd name="connsiteY6" fmla="*/ 1026317 h 1037611"/>
                <a:gd name="connsiteX7" fmla="*/ 318855 w 1083994"/>
                <a:gd name="connsiteY7" fmla="*/ 989104 h 1037611"/>
                <a:gd name="connsiteX8" fmla="*/ 128776 w 1083994"/>
                <a:gd name="connsiteY8" fmla="*/ 649271 h 1037611"/>
                <a:gd name="connsiteX9" fmla="*/ 0 w 1083994"/>
                <a:gd name="connsiteY9" fmla="*/ 49736 h 1037611"/>
                <a:gd name="connsiteX10" fmla="*/ 620956 w 1083994"/>
                <a:gd name="connsiteY10" fmla="*/ 642353 h 1037611"/>
                <a:gd name="connsiteX11" fmla="*/ 886064 w 1083994"/>
                <a:gd name="connsiteY11" fmla="*/ 1037 h 103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994" h="1037611">
                  <a:moveTo>
                    <a:pt x="886519" y="0"/>
                  </a:moveTo>
                  <a:lnTo>
                    <a:pt x="990233" y="29654"/>
                  </a:lnTo>
                  <a:lnTo>
                    <a:pt x="993535" y="43080"/>
                  </a:lnTo>
                  <a:cubicBezTo>
                    <a:pt x="1016489" y="140996"/>
                    <a:pt x="1041157" y="264774"/>
                    <a:pt x="1051675" y="356971"/>
                  </a:cubicBezTo>
                  <a:lnTo>
                    <a:pt x="1083975" y="602021"/>
                  </a:lnTo>
                  <a:cubicBezTo>
                    <a:pt x="1084789" y="765229"/>
                    <a:pt x="1059669" y="806635"/>
                    <a:pt x="966613" y="901751"/>
                  </a:cubicBezTo>
                  <a:cubicBezTo>
                    <a:pt x="910153" y="966248"/>
                    <a:pt x="821095" y="1011758"/>
                    <a:pt x="713135" y="1026317"/>
                  </a:cubicBezTo>
                  <a:cubicBezTo>
                    <a:pt x="605175" y="1040876"/>
                    <a:pt x="416248" y="1051944"/>
                    <a:pt x="318855" y="989104"/>
                  </a:cubicBezTo>
                  <a:cubicBezTo>
                    <a:pt x="221462" y="926263"/>
                    <a:pt x="147001" y="727444"/>
                    <a:pt x="128776" y="649271"/>
                  </a:cubicBezTo>
                  <a:cubicBezTo>
                    <a:pt x="93895" y="519196"/>
                    <a:pt x="28063" y="235693"/>
                    <a:pt x="0" y="49736"/>
                  </a:cubicBezTo>
                  <a:cubicBezTo>
                    <a:pt x="152500" y="20985"/>
                    <a:pt x="429040" y="429200"/>
                    <a:pt x="620956" y="642353"/>
                  </a:cubicBezTo>
                  <a:cubicBezTo>
                    <a:pt x="695371" y="468647"/>
                    <a:pt x="814439" y="166730"/>
                    <a:pt x="886064" y="1037"/>
                  </a:cubicBezTo>
                  <a:close/>
                </a:path>
              </a:pathLst>
            </a:custGeom>
            <a:solidFill>
              <a:schemeClr val="accent4">
                <a:lumMod val="40000"/>
                <a:lumOff val="60000"/>
                <a:alpha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Content Placeholder 2">
            <a:extLst>
              <a:ext uri="{FF2B5EF4-FFF2-40B4-BE49-F238E27FC236}">
                <a16:creationId xmlns:a16="http://schemas.microsoft.com/office/drawing/2014/main" id="{CCE71DBE-394F-02B0-6E99-0A48593905AF}"/>
              </a:ext>
            </a:extLst>
          </p:cNvPr>
          <p:cNvSpPr>
            <a:spLocks noGrp="1"/>
          </p:cNvSpPr>
          <p:nvPr>
            <p:ph idx="1"/>
          </p:nvPr>
        </p:nvSpPr>
        <p:spPr>
          <a:xfrm>
            <a:off x="6096000" y="2596243"/>
            <a:ext cx="4953000" cy="3573493"/>
          </a:xfrm>
        </p:spPr>
        <p:txBody>
          <a:bodyPr>
            <a:normAutofit/>
          </a:bodyPr>
          <a:lstStyle/>
          <a:p>
            <a:r>
              <a:rPr lang="en-US" sz="1600">
                <a:solidFill>
                  <a:schemeClr val="tx2"/>
                </a:solidFill>
              </a:rPr>
              <a:t>Once we get a hint of the relationships using scatter plot. We will then use further visualization tools such as bar graph and line plots graph for further analysis. Bar graphs is one of the easiest way to interpret the relationship between the attributes. In this case, we will use the bar graph to determine which orbits have the highest probability of success. We then use the line graph to show a trends or pattern of the attribute over time which in this case, is used for see the launch success yearly trend. We then use Feature Engineering to be used in success prediction in the future module by created the dummy variables to categorical columns.</a:t>
            </a:r>
            <a:endParaRPr lang="en-IN" sz="1600">
              <a:solidFill>
                <a:schemeClr val="tx2"/>
              </a:solidFill>
            </a:endParaRPr>
          </a:p>
        </p:txBody>
      </p:sp>
    </p:spTree>
    <p:extLst>
      <p:ext uri="{BB962C8B-B14F-4D97-AF65-F5344CB8AC3E}">
        <p14:creationId xmlns:p14="http://schemas.microsoft.com/office/powerpoint/2010/main" val="3296516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043631" y="873940"/>
            <a:ext cx="4928291" cy="10357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45029" y="2524721"/>
            <a:ext cx="4991629" cy="3677123"/>
          </a:xfrm>
          <a:prstGeom prst="rect">
            <a:avLst/>
          </a:prstGeom>
        </p:spPr>
        <p:txBody>
          <a:bodyPr vert="horz" lIns="91440" tIns="45720" rIns="91440" bIns="45720" rtlCol="0" anchor="ctr">
            <a:normAutofit/>
          </a:bodyPr>
          <a:lstStyle/>
          <a:p>
            <a:pPr>
              <a:spcBef>
                <a:spcPts val="1400"/>
              </a:spcBef>
            </a:pPr>
            <a:r>
              <a:rPr lang="en-US" sz="1100"/>
              <a:t>Using SQL, we had performed many queries to get better understanding of the dataset, Ex: - Displaying the names of the launch sites. </a:t>
            </a:r>
          </a:p>
          <a:p>
            <a:pPr>
              <a:spcBef>
                <a:spcPts val="1400"/>
              </a:spcBef>
            </a:pPr>
            <a:r>
              <a:rPr lang="en-US" sz="1100"/>
              <a:t> Displaying 5 records where launch sites begin with the string ‘CCA’. –</a:t>
            </a:r>
          </a:p>
          <a:p>
            <a:pPr>
              <a:spcBef>
                <a:spcPts val="1400"/>
              </a:spcBef>
            </a:pPr>
            <a:r>
              <a:rPr lang="en-US" sz="1100"/>
              <a:t>Displaying the total payload mass carried by booster launched by NASA (CRS).</a:t>
            </a:r>
          </a:p>
          <a:p>
            <a:pPr>
              <a:spcBef>
                <a:spcPts val="1400"/>
              </a:spcBef>
            </a:pPr>
            <a:r>
              <a:rPr lang="en-US" sz="1100"/>
              <a:t>Displaying the average payload mass carried by booster version F9 v1.1. </a:t>
            </a:r>
          </a:p>
          <a:p>
            <a:pPr>
              <a:spcBef>
                <a:spcPts val="1400"/>
              </a:spcBef>
            </a:pPr>
            <a:r>
              <a:rPr lang="en-US" sz="1100"/>
              <a:t> Listing the date when the first successful landing outcome in ground pad was achieved. </a:t>
            </a:r>
          </a:p>
          <a:p>
            <a:pPr>
              <a:spcBef>
                <a:spcPts val="1400"/>
              </a:spcBef>
            </a:pPr>
            <a:r>
              <a:rPr lang="en-US" sz="1100"/>
              <a:t>Listing the names of the boosters which have success in drone ship and have payload mass greater than 4000 but less than 6000. - Listing the total number of successful and failure mission outcomes. </a:t>
            </a:r>
          </a:p>
          <a:p>
            <a:pPr>
              <a:spcBef>
                <a:spcPts val="1400"/>
              </a:spcBef>
            </a:pPr>
            <a:r>
              <a:rPr lang="en-US" sz="1100"/>
              <a:t>Listing the names of the booster_versions which have carried the maximum payload mass. </a:t>
            </a:r>
          </a:p>
          <a:p>
            <a:pPr>
              <a:spcBef>
                <a:spcPts val="1400"/>
              </a:spcBef>
            </a:pPr>
            <a:r>
              <a:rPr lang="en-US" sz="1100"/>
              <a:t>Listing the failed landing_outcomes in drone ship, their booster versions, and launch sites names for in year 2015. - Rank the count of landing outcomes or success between the date 2010-06-04 and 2017-03-20, in descending order.</a:t>
            </a:r>
          </a:p>
        </p:txBody>
      </p:sp>
      <p:sp>
        <p:nvSpPr>
          <p:cNvPr id="22" name="Rectangle 21">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F654D54-42E0-BBAC-1C35-8DEDBAFD3851}"/>
              </a:ext>
            </a:extLst>
          </p:cNvPr>
          <p:cNvPicPr>
            <a:picLocks noChangeAspect="1"/>
          </p:cNvPicPr>
          <p:nvPr/>
        </p:nvPicPr>
        <p:blipFill>
          <a:blip r:embed="rId3"/>
          <a:stretch>
            <a:fillRect/>
          </a:stretch>
        </p:blipFill>
        <p:spPr>
          <a:xfrm>
            <a:off x="6841066" y="1236196"/>
            <a:ext cx="4305905" cy="1528596"/>
          </a:xfrm>
          <a:prstGeom prst="rect">
            <a:avLst/>
          </a:prstGeom>
        </p:spPr>
      </p:pic>
      <p:sp>
        <p:nvSpPr>
          <p:cNvPr id="24" name="Rectangle 23">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FC2C4CB-729E-DC21-ACF9-59D0E6C86084}"/>
              </a:ext>
            </a:extLst>
          </p:cNvPr>
          <p:cNvPicPr>
            <a:picLocks noChangeAspect="1"/>
          </p:cNvPicPr>
          <p:nvPr/>
        </p:nvPicPr>
        <p:blipFill>
          <a:blip r:embed="rId4"/>
          <a:stretch>
            <a:fillRect/>
          </a:stretch>
        </p:blipFill>
        <p:spPr>
          <a:xfrm>
            <a:off x="6841066" y="4367069"/>
            <a:ext cx="4305905" cy="990357"/>
          </a:xfrm>
          <a:prstGeom prst="rect">
            <a:avLst/>
          </a:prstGeom>
        </p:spPr>
      </p:pic>
      <p:cxnSp>
        <p:nvCxnSpPr>
          <p:cNvPr id="26" name="Straight Connector 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t>To visualize the launch data into an interactive map. We took the latitude and longitude coordinates at each launch site and added a circle marker around each launch site with a label of the name of the launch site. We then assigned the </a:t>
            </a:r>
            <a:r>
              <a:rPr lang="en-US" sz="1600" dirty="0" err="1"/>
              <a:t>dataframe</a:t>
            </a:r>
            <a:r>
              <a:rPr lang="en-US" sz="1600" dirty="0"/>
              <a:t> </a:t>
            </a:r>
            <a:r>
              <a:rPr lang="en-US" sz="1600" dirty="0" err="1"/>
              <a:t>launch_outcomes</a:t>
            </a:r>
            <a:r>
              <a:rPr lang="en-US" sz="1600" dirty="0"/>
              <a:t>(</a:t>
            </a:r>
            <a:r>
              <a:rPr lang="en-US" sz="1600" dirty="0" err="1"/>
              <a:t>failure,success</a:t>
            </a:r>
            <a:r>
              <a:rPr lang="en-US" sz="1600" dirty="0"/>
              <a:t>) to classes 0 and 1 with Red and Green markers on the map in </a:t>
            </a:r>
            <a:r>
              <a:rPr lang="en-US" sz="1600" dirty="0" err="1"/>
              <a:t>MarkerCluster</a:t>
            </a:r>
            <a:r>
              <a:rPr lang="en-US" sz="1600" dirty="0"/>
              <a:t>(). We then used the Haversine’s formula to calculated the distance of the launch sites to various landmark to find answer to the questions of: </a:t>
            </a:r>
          </a:p>
          <a:p>
            <a:pPr>
              <a:lnSpc>
                <a:spcPct val="100000"/>
              </a:lnSpc>
              <a:spcBef>
                <a:spcPts val="1400"/>
              </a:spcBef>
            </a:pPr>
            <a:r>
              <a:rPr lang="en-US" sz="1600" dirty="0"/>
              <a:t> How close the launch sites with railways, highways and coastlines? </a:t>
            </a:r>
          </a:p>
          <a:p>
            <a:pPr>
              <a:lnSpc>
                <a:spcPct val="100000"/>
              </a:lnSpc>
              <a:spcBef>
                <a:spcPts val="1400"/>
              </a:spcBef>
            </a:pPr>
            <a:r>
              <a:rPr lang="en-US" sz="1600" dirty="0"/>
              <a:t> How close the launch sites with nearby cities?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Build a Dashboard with Plotly Dash</a:t>
            </a:r>
          </a:p>
        </p:txBody>
      </p:sp>
      <p:sp>
        <p:nvSpPr>
          <p:cNvPr id="2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F9BBB2B-C528-5620-2945-88EC3B0FC095}"/>
              </a:ext>
            </a:extLst>
          </p:cNvPr>
          <p:cNvPicPr>
            <a:picLocks noChangeAspect="1"/>
          </p:cNvPicPr>
          <p:nvPr/>
        </p:nvPicPr>
        <p:blipFill>
          <a:blip r:embed="rId2"/>
          <a:stretch>
            <a:fillRect/>
          </a:stretch>
        </p:blipFill>
        <p:spPr>
          <a:xfrm>
            <a:off x="1426963" y="364142"/>
            <a:ext cx="9434129" cy="3867993"/>
          </a:xfrm>
          <a:prstGeom prst="rect">
            <a:avLst/>
          </a:prstGeom>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1500"/>
              <a:t>We built an interactive dashboard with Plotly dash which allowing the user to play around with the data as they need. </a:t>
            </a:r>
          </a:p>
          <a:p>
            <a:pPr>
              <a:spcBef>
                <a:spcPts val="1400"/>
              </a:spcBef>
            </a:pPr>
            <a:r>
              <a:rPr lang="en-US" sz="1500"/>
              <a:t> We plotted pie charts showing the total launches by a certain sites. </a:t>
            </a:r>
          </a:p>
          <a:p>
            <a:pPr>
              <a:spcBef>
                <a:spcPts val="1400"/>
              </a:spcBef>
            </a:pPr>
            <a:r>
              <a:rPr lang="en-US" sz="1500"/>
              <a:t>We then plotted scatter graph showing the relationship with Outcome and Payload Mass (Kg) for the different booster version.</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IN" dirty="0"/>
              <a:t>Building the Model </a:t>
            </a:r>
          </a:p>
          <a:p>
            <a:pPr lvl="1"/>
            <a:r>
              <a:rPr lang="en-US" dirty="0"/>
              <a:t>Load the dataset into NumPy and Pandas</a:t>
            </a:r>
          </a:p>
          <a:p>
            <a:pPr lvl="1"/>
            <a:r>
              <a:rPr lang="en-US" dirty="0"/>
              <a:t>Transform the data and then split into training and test datasets</a:t>
            </a:r>
          </a:p>
          <a:p>
            <a:pPr lvl="1"/>
            <a:r>
              <a:rPr lang="en-US" dirty="0"/>
              <a:t>Decide which type of ML to use set the parameters and algorithms to GridSearchCV and fit it to dataset.</a:t>
            </a:r>
          </a:p>
          <a:p>
            <a:r>
              <a:rPr lang="en-US" dirty="0"/>
              <a:t>Evaluating the Model </a:t>
            </a:r>
          </a:p>
          <a:p>
            <a:pPr lvl="1"/>
            <a:r>
              <a:rPr lang="en-US" dirty="0"/>
              <a:t>Check the accuracy for each model </a:t>
            </a:r>
          </a:p>
          <a:p>
            <a:pPr lvl="1"/>
            <a:r>
              <a:rPr lang="en-US" dirty="0"/>
              <a:t>Get tuned hyperparameters for each type of algorithms. </a:t>
            </a:r>
          </a:p>
          <a:p>
            <a:pPr lvl="1"/>
            <a:r>
              <a:rPr lang="en-US" dirty="0"/>
              <a:t>Plot the confusion matrix.</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71575"/>
          </a:xfrm>
          <a:prstGeom prst="rect">
            <a:avLst/>
          </a:prstGeom>
        </p:spPr>
        <p:txBody>
          <a:bodyPr>
            <a:normAutofit/>
          </a:bodyPr>
          <a:lstStyle/>
          <a:p>
            <a:r>
              <a:rPr lang="en-IN" dirty="0"/>
              <a:t>Improving the Model</a:t>
            </a:r>
          </a:p>
          <a:p>
            <a:pPr lvl="1"/>
            <a:r>
              <a:rPr lang="en-US" dirty="0"/>
              <a:t>Use Feature Engineering and Algorithm Tuning</a:t>
            </a:r>
          </a:p>
          <a:p>
            <a:pPr marL="457200" lvl="1"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0E011589-E922-5796-6434-69C53B7DE5E2}"/>
              </a:ext>
            </a:extLst>
          </p:cNvPr>
          <p:cNvSpPr txBox="1">
            <a:spLocks/>
          </p:cNvSpPr>
          <p:nvPr/>
        </p:nvSpPr>
        <p:spPr>
          <a:xfrm>
            <a:off x="770009" y="3850641"/>
            <a:ext cx="9745589" cy="11715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Find the Best Model</a:t>
            </a:r>
          </a:p>
          <a:p>
            <a:pPr lvl="1"/>
            <a:r>
              <a:rPr lang="en-US" dirty="0"/>
              <a:t>The model with the best accuracy score will be the best performing model.</a:t>
            </a:r>
          </a:p>
        </p:txBody>
      </p:sp>
    </p:spTree>
    <p:extLst>
      <p:ext uri="{BB962C8B-B14F-4D97-AF65-F5344CB8AC3E}">
        <p14:creationId xmlns:p14="http://schemas.microsoft.com/office/powerpoint/2010/main" val="2643613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811073-89F5-46D6-83D8-BA764464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42855"/>
          </a:xfrm>
          <a:custGeom>
            <a:avLst/>
            <a:gdLst>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304043 w 12192000"/>
              <a:gd name="connsiteY45" fmla="*/ 3152858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763355 w 12192000"/>
              <a:gd name="connsiteY53" fmla="*/ 3224928 h 3442855"/>
              <a:gd name="connsiteX54" fmla="*/ 1654444 w 12192000"/>
              <a:gd name="connsiteY54" fmla="*/ 3229661 h 3442855"/>
              <a:gd name="connsiteX55" fmla="*/ 1629483 w 12192000"/>
              <a:gd name="connsiteY55" fmla="*/ 3232675 h 3442855"/>
              <a:gd name="connsiteX56" fmla="*/ 1573012 w 12192000"/>
              <a:gd name="connsiteY56" fmla="*/ 3250275 h 3442855"/>
              <a:gd name="connsiteX57" fmla="*/ 1525936 w 12192000"/>
              <a:gd name="connsiteY57" fmla="*/ 3243056 h 3442855"/>
              <a:gd name="connsiteX58" fmla="*/ 1515932 w 12192000"/>
              <a:gd name="connsiteY58" fmla="*/ 3243699 h 3442855"/>
              <a:gd name="connsiteX59" fmla="*/ 1418247 w 12192000"/>
              <a:gd name="connsiteY59" fmla="*/ 3236042 h 3442855"/>
              <a:gd name="connsiteX60" fmla="*/ 1311781 w 12192000"/>
              <a:gd name="connsiteY60" fmla="*/ 3207733 h 3442855"/>
              <a:gd name="connsiteX61" fmla="*/ 1287526 w 12192000"/>
              <a:gd name="connsiteY61" fmla="*/ 3195564 h 3442855"/>
              <a:gd name="connsiteX62" fmla="*/ 1275912 w 12192000"/>
              <a:gd name="connsiteY62" fmla="*/ 3202348 h 3442855"/>
              <a:gd name="connsiteX63" fmla="*/ 1160923 w 12192000"/>
              <a:gd name="connsiteY63" fmla="*/ 3219676 h 3442855"/>
              <a:gd name="connsiteX64" fmla="*/ 909690 w 12192000"/>
              <a:gd name="connsiteY64" fmla="*/ 3216919 h 3442855"/>
              <a:gd name="connsiteX65" fmla="*/ 764020 w 12192000"/>
              <a:gd name="connsiteY65" fmla="*/ 3235844 h 3442855"/>
              <a:gd name="connsiteX66" fmla="*/ 701915 w 12192000"/>
              <a:gd name="connsiteY66" fmla="*/ 3250223 h 3442855"/>
              <a:gd name="connsiteX67" fmla="*/ 463292 w 12192000"/>
              <a:gd name="connsiteY67" fmla="*/ 3316636 h 3442855"/>
              <a:gd name="connsiteX68" fmla="*/ 369865 w 12192000"/>
              <a:gd name="connsiteY68" fmla="*/ 3339094 h 3442855"/>
              <a:gd name="connsiteX69" fmla="*/ 318911 w 12192000"/>
              <a:gd name="connsiteY69" fmla="*/ 3367912 h 3442855"/>
              <a:gd name="connsiteX70" fmla="*/ 119548 w 12192000"/>
              <a:gd name="connsiteY70" fmla="*/ 3404651 h 3442855"/>
              <a:gd name="connsiteX71" fmla="*/ 0 w 12192000"/>
              <a:gd name="connsiteY71" fmla="*/ 3414000 h 3442855"/>
              <a:gd name="connsiteX72" fmla="*/ 0 w 12192000"/>
              <a:gd name="connsiteY72" fmla="*/ 2 h 3442855"/>
              <a:gd name="connsiteX73" fmla="*/ 3459904 w 12192000"/>
              <a:gd name="connsiteY73" fmla="*/ 1 h 3442855"/>
              <a:gd name="connsiteX74" fmla="*/ 3459907 w 12192000"/>
              <a:gd name="connsiteY74"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629483 w 12192000"/>
              <a:gd name="connsiteY53" fmla="*/ 3232675 h 3442855"/>
              <a:gd name="connsiteX54" fmla="*/ 1573012 w 12192000"/>
              <a:gd name="connsiteY54" fmla="*/ 3250275 h 3442855"/>
              <a:gd name="connsiteX55" fmla="*/ 1525936 w 12192000"/>
              <a:gd name="connsiteY55" fmla="*/ 3243056 h 3442855"/>
              <a:gd name="connsiteX56" fmla="*/ 1515932 w 12192000"/>
              <a:gd name="connsiteY56" fmla="*/ 3243699 h 3442855"/>
              <a:gd name="connsiteX57" fmla="*/ 1418247 w 12192000"/>
              <a:gd name="connsiteY57" fmla="*/ 3236042 h 3442855"/>
              <a:gd name="connsiteX58" fmla="*/ 1311781 w 12192000"/>
              <a:gd name="connsiteY58" fmla="*/ 3207733 h 3442855"/>
              <a:gd name="connsiteX59" fmla="*/ 1287526 w 12192000"/>
              <a:gd name="connsiteY59" fmla="*/ 3195564 h 3442855"/>
              <a:gd name="connsiteX60" fmla="*/ 1275912 w 12192000"/>
              <a:gd name="connsiteY60" fmla="*/ 3202348 h 3442855"/>
              <a:gd name="connsiteX61" fmla="*/ 1160923 w 12192000"/>
              <a:gd name="connsiteY61" fmla="*/ 3219676 h 3442855"/>
              <a:gd name="connsiteX62" fmla="*/ 909690 w 12192000"/>
              <a:gd name="connsiteY62" fmla="*/ 3216919 h 3442855"/>
              <a:gd name="connsiteX63" fmla="*/ 764020 w 12192000"/>
              <a:gd name="connsiteY63" fmla="*/ 3235844 h 3442855"/>
              <a:gd name="connsiteX64" fmla="*/ 701915 w 12192000"/>
              <a:gd name="connsiteY64" fmla="*/ 3250223 h 3442855"/>
              <a:gd name="connsiteX65" fmla="*/ 463292 w 12192000"/>
              <a:gd name="connsiteY65" fmla="*/ 3316636 h 3442855"/>
              <a:gd name="connsiteX66" fmla="*/ 369865 w 12192000"/>
              <a:gd name="connsiteY66" fmla="*/ 3339094 h 3442855"/>
              <a:gd name="connsiteX67" fmla="*/ 318911 w 12192000"/>
              <a:gd name="connsiteY67" fmla="*/ 3367912 h 3442855"/>
              <a:gd name="connsiteX68" fmla="*/ 119548 w 12192000"/>
              <a:gd name="connsiteY68" fmla="*/ 3404651 h 3442855"/>
              <a:gd name="connsiteX69" fmla="*/ 0 w 12192000"/>
              <a:gd name="connsiteY69" fmla="*/ 3414000 h 3442855"/>
              <a:gd name="connsiteX70" fmla="*/ 0 w 12192000"/>
              <a:gd name="connsiteY70" fmla="*/ 2 h 3442855"/>
              <a:gd name="connsiteX71" fmla="*/ 3459904 w 12192000"/>
              <a:gd name="connsiteY71" fmla="*/ 1 h 3442855"/>
              <a:gd name="connsiteX72" fmla="*/ 3459907 w 12192000"/>
              <a:gd name="connsiteY72"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15859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32874 w 12192000"/>
              <a:gd name="connsiteY33" fmla="*/ 2826106 h 3442855"/>
              <a:gd name="connsiteX34" fmla="*/ 9340481 w 12192000"/>
              <a:gd name="connsiteY34" fmla="*/ 2831628 h 3442855"/>
              <a:gd name="connsiteX35" fmla="*/ 9191002 w 12192000"/>
              <a:gd name="connsiteY35" fmla="*/ 2776544 h 3442855"/>
              <a:gd name="connsiteX36" fmla="*/ 9181756 w 12192000"/>
              <a:gd name="connsiteY36" fmla="*/ 2773801 h 3442855"/>
              <a:gd name="connsiteX37" fmla="*/ 8912415 w 12192000"/>
              <a:gd name="connsiteY37" fmla="*/ 2765023 h 3442855"/>
              <a:gd name="connsiteX38" fmla="*/ 7709716 w 12192000"/>
              <a:gd name="connsiteY38" fmla="*/ 2795956 h 3442855"/>
              <a:gd name="connsiteX39" fmla="*/ 6923164 w 12192000"/>
              <a:gd name="connsiteY39" fmla="*/ 2920980 h 3442855"/>
              <a:gd name="connsiteX40" fmla="*/ 3308915 w 12192000"/>
              <a:gd name="connsiteY40" fmla="*/ 3049912 h 3442855"/>
              <a:gd name="connsiteX41" fmla="*/ 2643050 w 12192000"/>
              <a:gd name="connsiteY41" fmla="*/ 3112559 h 3442855"/>
              <a:gd name="connsiteX42" fmla="*/ 2426006 w 12192000"/>
              <a:gd name="connsiteY42" fmla="*/ 3161942 h 3442855"/>
              <a:gd name="connsiteX43" fmla="*/ 2291811 w 12192000"/>
              <a:gd name="connsiteY43" fmla="*/ 3176941 h 3442855"/>
              <a:gd name="connsiteX44" fmla="*/ 2201685 w 12192000"/>
              <a:gd name="connsiteY44" fmla="*/ 3200625 h 3442855"/>
              <a:gd name="connsiteX45" fmla="*/ 2046141 w 12192000"/>
              <a:gd name="connsiteY45" fmla="*/ 3203263 h 3442855"/>
              <a:gd name="connsiteX46" fmla="*/ 1953987 w 12192000"/>
              <a:gd name="connsiteY46" fmla="*/ 3176250 h 3442855"/>
              <a:gd name="connsiteX47" fmla="*/ 1924440 w 12192000"/>
              <a:gd name="connsiteY47" fmla="*/ 3170393 h 3442855"/>
              <a:gd name="connsiteX48" fmla="*/ 1907653 w 12192000"/>
              <a:gd name="connsiteY48" fmla="*/ 3175484 h 3442855"/>
              <a:gd name="connsiteX49" fmla="*/ 1856828 w 12192000"/>
              <a:gd name="connsiteY49" fmla="*/ 3184705 h 3442855"/>
              <a:gd name="connsiteX50" fmla="*/ 1831611 w 12192000"/>
              <a:gd name="connsiteY50" fmla="*/ 3205201 h 3442855"/>
              <a:gd name="connsiteX51" fmla="*/ 1715859 w 12192000"/>
              <a:gd name="connsiteY51" fmla="*/ 3229661 h 3442855"/>
              <a:gd name="connsiteX52" fmla="*/ 1573012 w 12192000"/>
              <a:gd name="connsiteY52" fmla="*/ 3250275 h 3442855"/>
              <a:gd name="connsiteX53" fmla="*/ 1525936 w 12192000"/>
              <a:gd name="connsiteY53" fmla="*/ 3243056 h 3442855"/>
              <a:gd name="connsiteX54" fmla="*/ 1515932 w 12192000"/>
              <a:gd name="connsiteY54" fmla="*/ 3243699 h 3442855"/>
              <a:gd name="connsiteX55" fmla="*/ 1418247 w 12192000"/>
              <a:gd name="connsiteY55" fmla="*/ 3236042 h 3442855"/>
              <a:gd name="connsiteX56" fmla="*/ 1311781 w 12192000"/>
              <a:gd name="connsiteY56" fmla="*/ 3207733 h 3442855"/>
              <a:gd name="connsiteX57" fmla="*/ 1287526 w 12192000"/>
              <a:gd name="connsiteY57" fmla="*/ 3195564 h 3442855"/>
              <a:gd name="connsiteX58" fmla="*/ 1275912 w 12192000"/>
              <a:gd name="connsiteY58" fmla="*/ 3202348 h 3442855"/>
              <a:gd name="connsiteX59" fmla="*/ 1160923 w 12192000"/>
              <a:gd name="connsiteY59" fmla="*/ 3219676 h 3442855"/>
              <a:gd name="connsiteX60" fmla="*/ 909690 w 12192000"/>
              <a:gd name="connsiteY60" fmla="*/ 3216919 h 3442855"/>
              <a:gd name="connsiteX61" fmla="*/ 764020 w 12192000"/>
              <a:gd name="connsiteY61" fmla="*/ 3235844 h 3442855"/>
              <a:gd name="connsiteX62" fmla="*/ 701915 w 12192000"/>
              <a:gd name="connsiteY62" fmla="*/ 3250223 h 3442855"/>
              <a:gd name="connsiteX63" fmla="*/ 463292 w 12192000"/>
              <a:gd name="connsiteY63" fmla="*/ 3316636 h 3442855"/>
              <a:gd name="connsiteX64" fmla="*/ 369865 w 12192000"/>
              <a:gd name="connsiteY64" fmla="*/ 3339094 h 3442855"/>
              <a:gd name="connsiteX65" fmla="*/ 318911 w 12192000"/>
              <a:gd name="connsiteY65" fmla="*/ 3367912 h 3442855"/>
              <a:gd name="connsiteX66" fmla="*/ 119548 w 12192000"/>
              <a:gd name="connsiteY66" fmla="*/ 3404651 h 3442855"/>
              <a:gd name="connsiteX67" fmla="*/ 0 w 12192000"/>
              <a:gd name="connsiteY67" fmla="*/ 3414000 h 3442855"/>
              <a:gd name="connsiteX68" fmla="*/ 0 w 12192000"/>
              <a:gd name="connsiteY68" fmla="*/ 2 h 3442855"/>
              <a:gd name="connsiteX69" fmla="*/ 3459904 w 12192000"/>
              <a:gd name="connsiteY69" fmla="*/ 1 h 3442855"/>
              <a:gd name="connsiteX70" fmla="*/ 3459907 w 12192000"/>
              <a:gd name="connsiteY70"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71588 w 12192000"/>
              <a:gd name="connsiteY11" fmla="*/ 3113441 h 3442855"/>
              <a:gd name="connsiteX12" fmla="*/ 11270977 w 12192000"/>
              <a:gd name="connsiteY12" fmla="*/ 3100396 h 3442855"/>
              <a:gd name="connsiteX13" fmla="*/ 11250574 w 12192000"/>
              <a:gd name="connsiteY13" fmla="*/ 3091174 h 3442855"/>
              <a:gd name="connsiteX14" fmla="*/ 11246505 w 12192000"/>
              <a:gd name="connsiteY14" fmla="*/ 3086783 h 3442855"/>
              <a:gd name="connsiteX15" fmla="*/ 11221805 w 12192000"/>
              <a:gd name="connsiteY15" fmla="*/ 3063540 h 3442855"/>
              <a:gd name="connsiteX16" fmla="*/ 11135382 w 12192000"/>
              <a:gd name="connsiteY16" fmla="*/ 3062095 h 3442855"/>
              <a:gd name="connsiteX17" fmla="*/ 11056771 w 12192000"/>
              <a:gd name="connsiteY17" fmla="*/ 3020684 h 3442855"/>
              <a:gd name="connsiteX18" fmla="*/ 10800887 w 12192000"/>
              <a:gd name="connsiteY18" fmla="*/ 2963080 h 3442855"/>
              <a:gd name="connsiteX19" fmla="*/ 10701230 w 12192000"/>
              <a:gd name="connsiteY19" fmla="*/ 2935785 h 3442855"/>
              <a:gd name="connsiteX20" fmla="*/ 10529686 w 12192000"/>
              <a:gd name="connsiteY20" fmla="*/ 2918071 h 3442855"/>
              <a:gd name="connsiteX21" fmla="*/ 10337584 w 12192000"/>
              <a:gd name="connsiteY21" fmla="*/ 2926238 h 3442855"/>
              <a:gd name="connsiteX22" fmla="*/ 10179941 w 12192000"/>
              <a:gd name="connsiteY22" fmla="*/ 2930174 h 3442855"/>
              <a:gd name="connsiteX23" fmla="*/ 10129038 w 12192000"/>
              <a:gd name="connsiteY23" fmla="*/ 2929992 h 3442855"/>
              <a:gd name="connsiteX24" fmla="*/ 10044809 w 12192000"/>
              <a:gd name="connsiteY24" fmla="*/ 2932587 h 3442855"/>
              <a:gd name="connsiteX25" fmla="*/ 9923926 w 12192000"/>
              <a:gd name="connsiteY25" fmla="*/ 2936679 h 3442855"/>
              <a:gd name="connsiteX26" fmla="*/ 9825938 w 12192000"/>
              <a:gd name="connsiteY26" fmla="*/ 2915287 h 3442855"/>
              <a:gd name="connsiteX27" fmla="*/ 9761662 w 12192000"/>
              <a:gd name="connsiteY27" fmla="*/ 2916695 h 3442855"/>
              <a:gd name="connsiteX28" fmla="*/ 9688436 w 12192000"/>
              <a:gd name="connsiteY28" fmla="*/ 2894364 h 3442855"/>
              <a:gd name="connsiteX29" fmla="*/ 9626359 w 12192000"/>
              <a:gd name="connsiteY29" fmla="*/ 2876388 h 3442855"/>
              <a:gd name="connsiteX30" fmla="*/ 9536686 w 12192000"/>
              <a:gd name="connsiteY30" fmla="*/ 2845662 h 3442855"/>
              <a:gd name="connsiteX31" fmla="*/ 9500517 w 12192000"/>
              <a:gd name="connsiteY31" fmla="*/ 2847197 h 3442855"/>
              <a:gd name="connsiteX32" fmla="*/ 9432874 w 12192000"/>
              <a:gd name="connsiteY32" fmla="*/ 2826106 h 3442855"/>
              <a:gd name="connsiteX33" fmla="*/ 9340481 w 12192000"/>
              <a:gd name="connsiteY33" fmla="*/ 2831628 h 3442855"/>
              <a:gd name="connsiteX34" fmla="*/ 9191002 w 12192000"/>
              <a:gd name="connsiteY34" fmla="*/ 2776544 h 3442855"/>
              <a:gd name="connsiteX35" fmla="*/ 9181756 w 12192000"/>
              <a:gd name="connsiteY35" fmla="*/ 2773801 h 3442855"/>
              <a:gd name="connsiteX36" fmla="*/ 8912415 w 12192000"/>
              <a:gd name="connsiteY36" fmla="*/ 2765023 h 3442855"/>
              <a:gd name="connsiteX37" fmla="*/ 7709716 w 12192000"/>
              <a:gd name="connsiteY37" fmla="*/ 2795956 h 3442855"/>
              <a:gd name="connsiteX38" fmla="*/ 6923164 w 12192000"/>
              <a:gd name="connsiteY38" fmla="*/ 2920980 h 3442855"/>
              <a:gd name="connsiteX39" fmla="*/ 3308915 w 12192000"/>
              <a:gd name="connsiteY39" fmla="*/ 3049912 h 3442855"/>
              <a:gd name="connsiteX40" fmla="*/ 2643050 w 12192000"/>
              <a:gd name="connsiteY40" fmla="*/ 3112559 h 3442855"/>
              <a:gd name="connsiteX41" fmla="*/ 2426006 w 12192000"/>
              <a:gd name="connsiteY41" fmla="*/ 3161942 h 3442855"/>
              <a:gd name="connsiteX42" fmla="*/ 2291811 w 12192000"/>
              <a:gd name="connsiteY42" fmla="*/ 3176941 h 3442855"/>
              <a:gd name="connsiteX43" fmla="*/ 2201685 w 12192000"/>
              <a:gd name="connsiteY43" fmla="*/ 3200625 h 3442855"/>
              <a:gd name="connsiteX44" fmla="*/ 2046141 w 12192000"/>
              <a:gd name="connsiteY44" fmla="*/ 3203263 h 3442855"/>
              <a:gd name="connsiteX45" fmla="*/ 1953987 w 12192000"/>
              <a:gd name="connsiteY45" fmla="*/ 3176250 h 3442855"/>
              <a:gd name="connsiteX46" fmla="*/ 1924440 w 12192000"/>
              <a:gd name="connsiteY46" fmla="*/ 3170393 h 3442855"/>
              <a:gd name="connsiteX47" fmla="*/ 1907653 w 12192000"/>
              <a:gd name="connsiteY47" fmla="*/ 3175484 h 3442855"/>
              <a:gd name="connsiteX48" fmla="*/ 1856828 w 12192000"/>
              <a:gd name="connsiteY48" fmla="*/ 3184705 h 3442855"/>
              <a:gd name="connsiteX49" fmla="*/ 1831611 w 12192000"/>
              <a:gd name="connsiteY49" fmla="*/ 3205201 h 3442855"/>
              <a:gd name="connsiteX50" fmla="*/ 1715859 w 12192000"/>
              <a:gd name="connsiteY50" fmla="*/ 3229661 h 3442855"/>
              <a:gd name="connsiteX51" fmla="*/ 1573012 w 12192000"/>
              <a:gd name="connsiteY51" fmla="*/ 3250275 h 3442855"/>
              <a:gd name="connsiteX52" fmla="*/ 1525936 w 12192000"/>
              <a:gd name="connsiteY52" fmla="*/ 3243056 h 3442855"/>
              <a:gd name="connsiteX53" fmla="*/ 1515932 w 12192000"/>
              <a:gd name="connsiteY53" fmla="*/ 3243699 h 3442855"/>
              <a:gd name="connsiteX54" fmla="*/ 1418247 w 12192000"/>
              <a:gd name="connsiteY54" fmla="*/ 3236042 h 3442855"/>
              <a:gd name="connsiteX55" fmla="*/ 1311781 w 12192000"/>
              <a:gd name="connsiteY55" fmla="*/ 3207733 h 3442855"/>
              <a:gd name="connsiteX56" fmla="*/ 1287526 w 12192000"/>
              <a:gd name="connsiteY56" fmla="*/ 3195564 h 3442855"/>
              <a:gd name="connsiteX57" fmla="*/ 1275912 w 12192000"/>
              <a:gd name="connsiteY57" fmla="*/ 3202348 h 3442855"/>
              <a:gd name="connsiteX58" fmla="*/ 1160923 w 12192000"/>
              <a:gd name="connsiteY58" fmla="*/ 3219676 h 3442855"/>
              <a:gd name="connsiteX59" fmla="*/ 909690 w 12192000"/>
              <a:gd name="connsiteY59" fmla="*/ 3216919 h 3442855"/>
              <a:gd name="connsiteX60" fmla="*/ 764020 w 12192000"/>
              <a:gd name="connsiteY60" fmla="*/ 3235844 h 3442855"/>
              <a:gd name="connsiteX61" fmla="*/ 701915 w 12192000"/>
              <a:gd name="connsiteY61" fmla="*/ 3250223 h 3442855"/>
              <a:gd name="connsiteX62" fmla="*/ 463292 w 12192000"/>
              <a:gd name="connsiteY62" fmla="*/ 3316636 h 3442855"/>
              <a:gd name="connsiteX63" fmla="*/ 369865 w 12192000"/>
              <a:gd name="connsiteY63" fmla="*/ 3339094 h 3442855"/>
              <a:gd name="connsiteX64" fmla="*/ 318911 w 12192000"/>
              <a:gd name="connsiteY64" fmla="*/ 3367912 h 3442855"/>
              <a:gd name="connsiteX65" fmla="*/ 119548 w 12192000"/>
              <a:gd name="connsiteY65" fmla="*/ 3404651 h 3442855"/>
              <a:gd name="connsiteX66" fmla="*/ 0 w 12192000"/>
              <a:gd name="connsiteY66" fmla="*/ 3414000 h 3442855"/>
              <a:gd name="connsiteX67" fmla="*/ 0 w 12192000"/>
              <a:gd name="connsiteY67" fmla="*/ 2 h 3442855"/>
              <a:gd name="connsiteX68" fmla="*/ 3459904 w 12192000"/>
              <a:gd name="connsiteY68" fmla="*/ 1 h 3442855"/>
              <a:gd name="connsiteX69" fmla="*/ 3459907 w 12192000"/>
              <a:gd name="connsiteY69" fmla="*/ 0 h 344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192000" h="3442855">
                <a:moveTo>
                  <a:pt x="3459907" y="0"/>
                </a:moveTo>
                <a:lnTo>
                  <a:pt x="12192000" y="0"/>
                </a:lnTo>
                <a:lnTo>
                  <a:pt x="12192000" y="3442855"/>
                </a:lnTo>
                <a:lnTo>
                  <a:pt x="12076094" y="3423357"/>
                </a:lnTo>
                <a:cubicBezTo>
                  <a:pt x="12005159" y="3438127"/>
                  <a:pt x="12014346" y="3381657"/>
                  <a:pt x="11974360" y="3396494"/>
                </a:cubicBezTo>
                <a:cubicBezTo>
                  <a:pt x="11904719" y="3371812"/>
                  <a:pt x="11861782" y="3344051"/>
                  <a:pt x="11825709" y="3356473"/>
                </a:cubicBezTo>
                <a:cubicBezTo>
                  <a:pt x="11795915" y="3337312"/>
                  <a:pt x="11776282" y="3287434"/>
                  <a:pt x="11731940" y="3297768"/>
                </a:cubicBezTo>
                <a:cubicBezTo>
                  <a:pt x="11745979" y="3276550"/>
                  <a:pt x="11683245" y="3292173"/>
                  <a:pt x="11676634" y="3269119"/>
                </a:cubicBezTo>
                <a:cubicBezTo>
                  <a:pt x="11673835" y="3250701"/>
                  <a:pt x="11654148" y="3251146"/>
                  <a:pt x="11639416" y="3243537"/>
                </a:cubicBezTo>
                <a:cubicBezTo>
                  <a:pt x="11629359" y="3224298"/>
                  <a:pt x="11554687" y="3202798"/>
                  <a:pt x="11528409" y="3203904"/>
                </a:cubicBezTo>
                <a:cubicBezTo>
                  <a:pt x="11453995" y="3217978"/>
                  <a:pt x="11397027" y="3139530"/>
                  <a:pt x="11337600" y="3148858"/>
                </a:cubicBezTo>
                <a:cubicBezTo>
                  <a:pt x="11294796" y="3133781"/>
                  <a:pt x="11282692" y="3121518"/>
                  <a:pt x="11271588" y="3113441"/>
                </a:cubicBezTo>
                <a:cubicBezTo>
                  <a:pt x="11271384" y="3109093"/>
                  <a:pt x="11271181" y="3104744"/>
                  <a:pt x="11270977" y="3100396"/>
                </a:cubicBezTo>
                <a:lnTo>
                  <a:pt x="11250574" y="3091174"/>
                </a:lnTo>
                <a:lnTo>
                  <a:pt x="11246505" y="3086783"/>
                </a:lnTo>
                <a:cubicBezTo>
                  <a:pt x="11238764" y="3078354"/>
                  <a:pt x="11230851" y="3070308"/>
                  <a:pt x="11221805" y="3063540"/>
                </a:cubicBezTo>
                <a:cubicBezTo>
                  <a:pt x="11194819" y="3110734"/>
                  <a:pt x="11140396" y="3013748"/>
                  <a:pt x="11135382" y="3062095"/>
                </a:cubicBezTo>
                <a:cubicBezTo>
                  <a:pt x="11080975" y="3033115"/>
                  <a:pt x="11090475" y="3086737"/>
                  <a:pt x="11056771" y="3020684"/>
                </a:cubicBezTo>
                <a:cubicBezTo>
                  <a:pt x="10950489" y="2984550"/>
                  <a:pt x="10968513" y="2976705"/>
                  <a:pt x="10800887" y="2963080"/>
                </a:cubicBezTo>
                <a:cubicBezTo>
                  <a:pt x="10782723" y="2947697"/>
                  <a:pt x="10721294" y="2942886"/>
                  <a:pt x="10701230" y="2935785"/>
                </a:cubicBezTo>
                <a:lnTo>
                  <a:pt x="10529686" y="2918071"/>
                </a:lnTo>
                <a:cubicBezTo>
                  <a:pt x="10467898" y="2936564"/>
                  <a:pt x="10391723" y="2920684"/>
                  <a:pt x="10337584" y="2926238"/>
                </a:cubicBezTo>
                <a:cubicBezTo>
                  <a:pt x="10271486" y="2936266"/>
                  <a:pt x="10261085" y="2903356"/>
                  <a:pt x="10179941" y="2930174"/>
                </a:cubicBezTo>
                <a:cubicBezTo>
                  <a:pt x="10171294" y="2901323"/>
                  <a:pt x="10143743" y="2928373"/>
                  <a:pt x="10129038" y="2929992"/>
                </a:cubicBezTo>
                <a:cubicBezTo>
                  <a:pt x="10111049" y="2935411"/>
                  <a:pt x="10080763" y="2928965"/>
                  <a:pt x="10044809" y="2932587"/>
                </a:cubicBezTo>
                <a:cubicBezTo>
                  <a:pt x="9986964" y="2934979"/>
                  <a:pt x="10040427" y="2926217"/>
                  <a:pt x="9923926" y="2936679"/>
                </a:cubicBezTo>
                <a:cubicBezTo>
                  <a:pt x="9890801" y="2937500"/>
                  <a:pt x="9863184" y="2908407"/>
                  <a:pt x="9825938" y="2915287"/>
                </a:cubicBezTo>
                <a:lnTo>
                  <a:pt x="9761662" y="2916695"/>
                </a:lnTo>
                <a:lnTo>
                  <a:pt x="9688436" y="2894364"/>
                </a:lnTo>
                <a:lnTo>
                  <a:pt x="9626359" y="2876388"/>
                </a:lnTo>
                <a:lnTo>
                  <a:pt x="9536686" y="2845662"/>
                </a:lnTo>
                <a:cubicBezTo>
                  <a:pt x="9530621" y="2846717"/>
                  <a:pt x="9510170" y="2854046"/>
                  <a:pt x="9500517" y="2847197"/>
                </a:cubicBezTo>
                <a:lnTo>
                  <a:pt x="9432874" y="2826106"/>
                </a:lnTo>
                <a:cubicBezTo>
                  <a:pt x="9425326" y="2827008"/>
                  <a:pt x="9347481" y="2827961"/>
                  <a:pt x="9340481" y="2831628"/>
                </a:cubicBezTo>
                <a:cubicBezTo>
                  <a:pt x="9293603" y="2778331"/>
                  <a:pt x="9255558" y="2808341"/>
                  <a:pt x="9191002" y="2776544"/>
                </a:cubicBezTo>
                <a:lnTo>
                  <a:pt x="9181756" y="2773801"/>
                </a:lnTo>
                <a:lnTo>
                  <a:pt x="8912415" y="2765023"/>
                </a:lnTo>
                <a:lnTo>
                  <a:pt x="7709716" y="2795956"/>
                </a:lnTo>
                <a:cubicBezTo>
                  <a:pt x="7352819" y="2829880"/>
                  <a:pt x="7380767" y="2943418"/>
                  <a:pt x="6923164" y="2920980"/>
                </a:cubicBezTo>
                <a:cubicBezTo>
                  <a:pt x="5970798" y="2826379"/>
                  <a:pt x="4381146" y="3024064"/>
                  <a:pt x="3308915" y="3049912"/>
                </a:cubicBezTo>
                <a:cubicBezTo>
                  <a:pt x="3098453" y="3075471"/>
                  <a:pt x="2865005" y="3091676"/>
                  <a:pt x="2643050" y="3112559"/>
                </a:cubicBezTo>
                <a:lnTo>
                  <a:pt x="2426006" y="3161942"/>
                </a:lnTo>
                <a:lnTo>
                  <a:pt x="2291811" y="3176941"/>
                </a:lnTo>
                <a:lnTo>
                  <a:pt x="2201685" y="3200625"/>
                </a:lnTo>
                <a:cubicBezTo>
                  <a:pt x="2115718" y="3217427"/>
                  <a:pt x="2132108" y="3186461"/>
                  <a:pt x="2046141" y="3203263"/>
                </a:cubicBezTo>
                <a:cubicBezTo>
                  <a:pt x="2010569" y="3191771"/>
                  <a:pt x="1980262" y="3182883"/>
                  <a:pt x="1953987" y="3176250"/>
                </a:cubicBezTo>
                <a:lnTo>
                  <a:pt x="1924440" y="3170393"/>
                </a:lnTo>
                <a:lnTo>
                  <a:pt x="1907653" y="3175484"/>
                </a:lnTo>
                <a:cubicBezTo>
                  <a:pt x="1878061" y="3178004"/>
                  <a:pt x="1876006" y="3207968"/>
                  <a:pt x="1856828" y="3184705"/>
                </a:cubicBezTo>
                <a:lnTo>
                  <a:pt x="1831611" y="3205201"/>
                </a:lnTo>
                <a:lnTo>
                  <a:pt x="1715859" y="3229661"/>
                </a:lnTo>
                <a:lnTo>
                  <a:pt x="1573012" y="3250275"/>
                </a:lnTo>
                <a:lnTo>
                  <a:pt x="1525936" y="3243056"/>
                </a:lnTo>
                <a:lnTo>
                  <a:pt x="1515932" y="3243699"/>
                </a:lnTo>
                <a:cubicBezTo>
                  <a:pt x="1483797" y="3247820"/>
                  <a:pt x="1486309" y="3252662"/>
                  <a:pt x="1418247" y="3236042"/>
                </a:cubicBezTo>
                <a:cubicBezTo>
                  <a:pt x="1389292" y="3213946"/>
                  <a:pt x="1345427" y="3216968"/>
                  <a:pt x="1311781" y="3207733"/>
                </a:cubicBezTo>
                <a:lnTo>
                  <a:pt x="1287526" y="3195564"/>
                </a:lnTo>
                <a:lnTo>
                  <a:pt x="1275912" y="3202348"/>
                </a:lnTo>
                <a:cubicBezTo>
                  <a:pt x="1219626" y="3232740"/>
                  <a:pt x="1230867" y="3206674"/>
                  <a:pt x="1160923" y="3219676"/>
                </a:cubicBezTo>
                <a:cubicBezTo>
                  <a:pt x="1120939" y="3215839"/>
                  <a:pt x="1029087" y="3185516"/>
                  <a:pt x="909690" y="3216919"/>
                </a:cubicBezTo>
                <a:cubicBezTo>
                  <a:pt x="860463" y="3220671"/>
                  <a:pt x="794970" y="3221233"/>
                  <a:pt x="764020" y="3235844"/>
                </a:cubicBezTo>
                <a:cubicBezTo>
                  <a:pt x="713142" y="3261931"/>
                  <a:pt x="769145" y="3237498"/>
                  <a:pt x="701915" y="3250223"/>
                </a:cubicBezTo>
                <a:cubicBezTo>
                  <a:pt x="644188" y="3215027"/>
                  <a:pt x="531278" y="3284445"/>
                  <a:pt x="463292" y="3316636"/>
                </a:cubicBezTo>
                <a:cubicBezTo>
                  <a:pt x="456096" y="3336479"/>
                  <a:pt x="389128" y="3337531"/>
                  <a:pt x="369865" y="3339094"/>
                </a:cubicBezTo>
                <a:cubicBezTo>
                  <a:pt x="365488" y="3372375"/>
                  <a:pt x="330307" y="3346614"/>
                  <a:pt x="318911" y="3367912"/>
                </a:cubicBezTo>
                <a:cubicBezTo>
                  <a:pt x="256531" y="3381126"/>
                  <a:pt x="186611" y="3396061"/>
                  <a:pt x="119548" y="3404651"/>
                </a:cubicBezTo>
                <a:lnTo>
                  <a:pt x="0" y="3414000"/>
                </a:lnTo>
                <a:lnTo>
                  <a:pt x="0" y="2"/>
                </a:lnTo>
                <a:lnTo>
                  <a:pt x="3459904" y="1"/>
                </a:lnTo>
                <a:cubicBezTo>
                  <a:pt x="3459905" y="1"/>
                  <a:pt x="3459906" y="0"/>
                  <a:pt x="3459907"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304924" y="627385"/>
            <a:ext cx="9620251" cy="856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Flight Number vs. Launch Site</a:t>
            </a:r>
          </a:p>
        </p:txBody>
      </p:sp>
      <p:sp>
        <p:nvSpPr>
          <p:cNvPr id="13" name="Freeform: Shape 12">
            <a:extLst>
              <a:ext uri="{FF2B5EF4-FFF2-40B4-BE49-F238E27FC236}">
                <a16:creationId xmlns:a16="http://schemas.microsoft.com/office/drawing/2014/main" id="{608CD17C-4A7C-477D-A659-BA8A89A7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1775" y="1609518"/>
            <a:ext cx="6610350" cy="29423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C0064280-0209-A172-A27D-D1CCB5C35E60}"/>
              </a:ext>
            </a:extLst>
          </p:cNvPr>
          <p:cNvPicPr>
            <a:picLocks noChangeAspect="1"/>
          </p:cNvPicPr>
          <p:nvPr/>
        </p:nvPicPr>
        <p:blipFill>
          <a:blip r:embed="rId2"/>
          <a:stretch>
            <a:fillRect/>
          </a:stretch>
        </p:blipFill>
        <p:spPr>
          <a:xfrm>
            <a:off x="3069175" y="1765254"/>
            <a:ext cx="6013434" cy="263087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19275" y="4845083"/>
            <a:ext cx="8572500" cy="1374741"/>
          </a:xfrm>
          <a:prstGeom prst="rect">
            <a:avLst/>
          </a:prstGeom>
        </p:spPr>
        <p:txBody>
          <a:bodyPr vert="horz" lIns="91440" tIns="45720" rIns="91440" bIns="45720" rtlCol="0" anchor="ctr">
            <a:normAutofit/>
          </a:bodyPr>
          <a:lstStyle/>
          <a:p>
            <a:pPr algn="ctr">
              <a:spcBef>
                <a:spcPts val="1400"/>
              </a:spcBef>
            </a:pPr>
            <a:r>
              <a:rPr lang="en-US" sz="2000"/>
              <a:t>This scatter plot shows that the larger the flights amount of the launch site, the greater the the success rate will be. However, site CCAFS SLC40 shows the least pattern of this.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762000" y="1138036"/>
            <a:ext cx="4085665" cy="14024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Outline</a:t>
            </a:r>
          </a:p>
        </p:txBody>
      </p:sp>
      <p:cxnSp>
        <p:nvCxnSpPr>
          <p:cNvPr id="25" name="Straight Connector 2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2000" y="2551176"/>
            <a:ext cx="4085665" cy="35912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pic>
        <p:nvPicPr>
          <p:cNvPr id="21" name="Picture 20">
            <a:extLst>
              <a:ext uri="{FF2B5EF4-FFF2-40B4-BE49-F238E27FC236}">
                <a16:creationId xmlns:a16="http://schemas.microsoft.com/office/drawing/2014/main" id="{98DF6402-6D4D-D215-ADD6-23FA26D2E1F3}"/>
              </a:ext>
            </a:extLst>
          </p:cNvPr>
          <p:cNvPicPr>
            <a:picLocks noChangeAspect="1"/>
          </p:cNvPicPr>
          <p:nvPr/>
        </p:nvPicPr>
        <p:blipFill rotWithShape="1">
          <a:blip r:embed="rId3"/>
          <a:srcRect l="4398" r="224"/>
          <a:stretch/>
        </p:blipFill>
        <p:spPr>
          <a:xfrm>
            <a:off x="5650992" y="10"/>
            <a:ext cx="6541008" cy="6857990"/>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811073-89F5-46D6-83D8-BA764464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42855"/>
          </a:xfrm>
          <a:custGeom>
            <a:avLst/>
            <a:gdLst>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304043 w 12192000"/>
              <a:gd name="connsiteY45" fmla="*/ 3152858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763355 w 12192000"/>
              <a:gd name="connsiteY53" fmla="*/ 3224928 h 3442855"/>
              <a:gd name="connsiteX54" fmla="*/ 1654444 w 12192000"/>
              <a:gd name="connsiteY54" fmla="*/ 3229661 h 3442855"/>
              <a:gd name="connsiteX55" fmla="*/ 1629483 w 12192000"/>
              <a:gd name="connsiteY55" fmla="*/ 3232675 h 3442855"/>
              <a:gd name="connsiteX56" fmla="*/ 1573012 w 12192000"/>
              <a:gd name="connsiteY56" fmla="*/ 3250275 h 3442855"/>
              <a:gd name="connsiteX57" fmla="*/ 1525936 w 12192000"/>
              <a:gd name="connsiteY57" fmla="*/ 3243056 h 3442855"/>
              <a:gd name="connsiteX58" fmla="*/ 1515932 w 12192000"/>
              <a:gd name="connsiteY58" fmla="*/ 3243699 h 3442855"/>
              <a:gd name="connsiteX59" fmla="*/ 1418247 w 12192000"/>
              <a:gd name="connsiteY59" fmla="*/ 3236042 h 3442855"/>
              <a:gd name="connsiteX60" fmla="*/ 1311781 w 12192000"/>
              <a:gd name="connsiteY60" fmla="*/ 3207733 h 3442855"/>
              <a:gd name="connsiteX61" fmla="*/ 1287526 w 12192000"/>
              <a:gd name="connsiteY61" fmla="*/ 3195564 h 3442855"/>
              <a:gd name="connsiteX62" fmla="*/ 1275912 w 12192000"/>
              <a:gd name="connsiteY62" fmla="*/ 3202348 h 3442855"/>
              <a:gd name="connsiteX63" fmla="*/ 1160923 w 12192000"/>
              <a:gd name="connsiteY63" fmla="*/ 3219676 h 3442855"/>
              <a:gd name="connsiteX64" fmla="*/ 909690 w 12192000"/>
              <a:gd name="connsiteY64" fmla="*/ 3216919 h 3442855"/>
              <a:gd name="connsiteX65" fmla="*/ 764020 w 12192000"/>
              <a:gd name="connsiteY65" fmla="*/ 3235844 h 3442855"/>
              <a:gd name="connsiteX66" fmla="*/ 701915 w 12192000"/>
              <a:gd name="connsiteY66" fmla="*/ 3250223 h 3442855"/>
              <a:gd name="connsiteX67" fmla="*/ 463292 w 12192000"/>
              <a:gd name="connsiteY67" fmla="*/ 3316636 h 3442855"/>
              <a:gd name="connsiteX68" fmla="*/ 369865 w 12192000"/>
              <a:gd name="connsiteY68" fmla="*/ 3339094 h 3442855"/>
              <a:gd name="connsiteX69" fmla="*/ 318911 w 12192000"/>
              <a:gd name="connsiteY69" fmla="*/ 3367912 h 3442855"/>
              <a:gd name="connsiteX70" fmla="*/ 119548 w 12192000"/>
              <a:gd name="connsiteY70" fmla="*/ 3404651 h 3442855"/>
              <a:gd name="connsiteX71" fmla="*/ 0 w 12192000"/>
              <a:gd name="connsiteY71" fmla="*/ 3414000 h 3442855"/>
              <a:gd name="connsiteX72" fmla="*/ 0 w 12192000"/>
              <a:gd name="connsiteY72" fmla="*/ 2 h 3442855"/>
              <a:gd name="connsiteX73" fmla="*/ 3459904 w 12192000"/>
              <a:gd name="connsiteY73" fmla="*/ 1 h 3442855"/>
              <a:gd name="connsiteX74" fmla="*/ 3459907 w 12192000"/>
              <a:gd name="connsiteY74"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629483 w 12192000"/>
              <a:gd name="connsiteY53" fmla="*/ 3232675 h 3442855"/>
              <a:gd name="connsiteX54" fmla="*/ 1573012 w 12192000"/>
              <a:gd name="connsiteY54" fmla="*/ 3250275 h 3442855"/>
              <a:gd name="connsiteX55" fmla="*/ 1525936 w 12192000"/>
              <a:gd name="connsiteY55" fmla="*/ 3243056 h 3442855"/>
              <a:gd name="connsiteX56" fmla="*/ 1515932 w 12192000"/>
              <a:gd name="connsiteY56" fmla="*/ 3243699 h 3442855"/>
              <a:gd name="connsiteX57" fmla="*/ 1418247 w 12192000"/>
              <a:gd name="connsiteY57" fmla="*/ 3236042 h 3442855"/>
              <a:gd name="connsiteX58" fmla="*/ 1311781 w 12192000"/>
              <a:gd name="connsiteY58" fmla="*/ 3207733 h 3442855"/>
              <a:gd name="connsiteX59" fmla="*/ 1287526 w 12192000"/>
              <a:gd name="connsiteY59" fmla="*/ 3195564 h 3442855"/>
              <a:gd name="connsiteX60" fmla="*/ 1275912 w 12192000"/>
              <a:gd name="connsiteY60" fmla="*/ 3202348 h 3442855"/>
              <a:gd name="connsiteX61" fmla="*/ 1160923 w 12192000"/>
              <a:gd name="connsiteY61" fmla="*/ 3219676 h 3442855"/>
              <a:gd name="connsiteX62" fmla="*/ 909690 w 12192000"/>
              <a:gd name="connsiteY62" fmla="*/ 3216919 h 3442855"/>
              <a:gd name="connsiteX63" fmla="*/ 764020 w 12192000"/>
              <a:gd name="connsiteY63" fmla="*/ 3235844 h 3442855"/>
              <a:gd name="connsiteX64" fmla="*/ 701915 w 12192000"/>
              <a:gd name="connsiteY64" fmla="*/ 3250223 h 3442855"/>
              <a:gd name="connsiteX65" fmla="*/ 463292 w 12192000"/>
              <a:gd name="connsiteY65" fmla="*/ 3316636 h 3442855"/>
              <a:gd name="connsiteX66" fmla="*/ 369865 w 12192000"/>
              <a:gd name="connsiteY66" fmla="*/ 3339094 h 3442855"/>
              <a:gd name="connsiteX67" fmla="*/ 318911 w 12192000"/>
              <a:gd name="connsiteY67" fmla="*/ 3367912 h 3442855"/>
              <a:gd name="connsiteX68" fmla="*/ 119548 w 12192000"/>
              <a:gd name="connsiteY68" fmla="*/ 3404651 h 3442855"/>
              <a:gd name="connsiteX69" fmla="*/ 0 w 12192000"/>
              <a:gd name="connsiteY69" fmla="*/ 3414000 h 3442855"/>
              <a:gd name="connsiteX70" fmla="*/ 0 w 12192000"/>
              <a:gd name="connsiteY70" fmla="*/ 2 h 3442855"/>
              <a:gd name="connsiteX71" fmla="*/ 3459904 w 12192000"/>
              <a:gd name="connsiteY71" fmla="*/ 1 h 3442855"/>
              <a:gd name="connsiteX72" fmla="*/ 3459907 w 12192000"/>
              <a:gd name="connsiteY72"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15859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32874 w 12192000"/>
              <a:gd name="connsiteY33" fmla="*/ 2826106 h 3442855"/>
              <a:gd name="connsiteX34" fmla="*/ 9340481 w 12192000"/>
              <a:gd name="connsiteY34" fmla="*/ 2831628 h 3442855"/>
              <a:gd name="connsiteX35" fmla="*/ 9191002 w 12192000"/>
              <a:gd name="connsiteY35" fmla="*/ 2776544 h 3442855"/>
              <a:gd name="connsiteX36" fmla="*/ 9181756 w 12192000"/>
              <a:gd name="connsiteY36" fmla="*/ 2773801 h 3442855"/>
              <a:gd name="connsiteX37" fmla="*/ 8912415 w 12192000"/>
              <a:gd name="connsiteY37" fmla="*/ 2765023 h 3442855"/>
              <a:gd name="connsiteX38" fmla="*/ 7709716 w 12192000"/>
              <a:gd name="connsiteY38" fmla="*/ 2795956 h 3442855"/>
              <a:gd name="connsiteX39" fmla="*/ 6923164 w 12192000"/>
              <a:gd name="connsiteY39" fmla="*/ 2920980 h 3442855"/>
              <a:gd name="connsiteX40" fmla="*/ 3308915 w 12192000"/>
              <a:gd name="connsiteY40" fmla="*/ 3049912 h 3442855"/>
              <a:gd name="connsiteX41" fmla="*/ 2643050 w 12192000"/>
              <a:gd name="connsiteY41" fmla="*/ 3112559 h 3442855"/>
              <a:gd name="connsiteX42" fmla="*/ 2426006 w 12192000"/>
              <a:gd name="connsiteY42" fmla="*/ 3161942 h 3442855"/>
              <a:gd name="connsiteX43" fmla="*/ 2291811 w 12192000"/>
              <a:gd name="connsiteY43" fmla="*/ 3176941 h 3442855"/>
              <a:gd name="connsiteX44" fmla="*/ 2201685 w 12192000"/>
              <a:gd name="connsiteY44" fmla="*/ 3200625 h 3442855"/>
              <a:gd name="connsiteX45" fmla="*/ 2046141 w 12192000"/>
              <a:gd name="connsiteY45" fmla="*/ 3203263 h 3442855"/>
              <a:gd name="connsiteX46" fmla="*/ 1953987 w 12192000"/>
              <a:gd name="connsiteY46" fmla="*/ 3176250 h 3442855"/>
              <a:gd name="connsiteX47" fmla="*/ 1924440 w 12192000"/>
              <a:gd name="connsiteY47" fmla="*/ 3170393 h 3442855"/>
              <a:gd name="connsiteX48" fmla="*/ 1907653 w 12192000"/>
              <a:gd name="connsiteY48" fmla="*/ 3175484 h 3442855"/>
              <a:gd name="connsiteX49" fmla="*/ 1856828 w 12192000"/>
              <a:gd name="connsiteY49" fmla="*/ 3184705 h 3442855"/>
              <a:gd name="connsiteX50" fmla="*/ 1831611 w 12192000"/>
              <a:gd name="connsiteY50" fmla="*/ 3205201 h 3442855"/>
              <a:gd name="connsiteX51" fmla="*/ 1715859 w 12192000"/>
              <a:gd name="connsiteY51" fmla="*/ 3229661 h 3442855"/>
              <a:gd name="connsiteX52" fmla="*/ 1573012 w 12192000"/>
              <a:gd name="connsiteY52" fmla="*/ 3250275 h 3442855"/>
              <a:gd name="connsiteX53" fmla="*/ 1525936 w 12192000"/>
              <a:gd name="connsiteY53" fmla="*/ 3243056 h 3442855"/>
              <a:gd name="connsiteX54" fmla="*/ 1515932 w 12192000"/>
              <a:gd name="connsiteY54" fmla="*/ 3243699 h 3442855"/>
              <a:gd name="connsiteX55" fmla="*/ 1418247 w 12192000"/>
              <a:gd name="connsiteY55" fmla="*/ 3236042 h 3442855"/>
              <a:gd name="connsiteX56" fmla="*/ 1311781 w 12192000"/>
              <a:gd name="connsiteY56" fmla="*/ 3207733 h 3442855"/>
              <a:gd name="connsiteX57" fmla="*/ 1287526 w 12192000"/>
              <a:gd name="connsiteY57" fmla="*/ 3195564 h 3442855"/>
              <a:gd name="connsiteX58" fmla="*/ 1275912 w 12192000"/>
              <a:gd name="connsiteY58" fmla="*/ 3202348 h 3442855"/>
              <a:gd name="connsiteX59" fmla="*/ 1160923 w 12192000"/>
              <a:gd name="connsiteY59" fmla="*/ 3219676 h 3442855"/>
              <a:gd name="connsiteX60" fmla="*/ 909690 w 12192000"/>
              <a:gd name="connsiteY60" fmla="*/ 3216919 h 3442855"/>
              <a:gd name="connsiteX61" fmla="*/ 764020 w 12192000"/>
              <a:gd name="connsiteY61" fmla="*/ 3235844 h 3442855"/>
              <a:gd name="connsiteX62" fmla="*/ 701915 w 12192000"/>
              <a:gd name="connsiteY62" fmla="*/ 3250223 h 3442855"/>
              <a:gd name="connsiteX63" fmla="*/ 463292 w 12192000"/>
              <a:gd name="connsiteY63" fmla="*/ 3316636 h 3442855"/>
              <a:gd name="connsiteX64" fmla="*/ 369865 w 12192000"/>
              <a:gd name="connsiteY64" fmla="*/ 3339094 h 3442855"/>
              <a:gd name="connsiteX65" fmla="*/ 318911 w 12192000"/>
              <a:gd name="connsiteY65" fmla="*/ 3367912 h 3442855"/>
              <a:gd name="connsiteX66" fmla="*/ 119548 w 12192000"/>
              <a:gd name="connsiteY66" fmla="*/ 3404651 h 3442855"/>
              <a:gd name="connsiteX67" fmla="*/ 0 w 12192000"/>
              <a:gd name="connsiteY67" fmla="*/ 3414000 h 3442855"/>
              <a:gd name="connsiteX68" fmla="*/ 0 w 12192000"/>
              <a:gd name="connsiteY68" fmla="*/ 2 h 3442855"/>
              <a:gd name="connsiteX69" fmla="*/ 3459904 w 12192000"/>
              <a:gd name="connsiteY69" fmla="*/ 1 h 3442855"/>
              <a:gd name="connsiteX70" fmla="*/ 3459907 w 12192000"/>
              <a:gd name="connsiteY70"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71588 w 12192000"/>
              <a:gd name="connsiteY11" fmla="*/ 3113441 h 3442855"/>
              <a:gd name="connsiteX12" fmla="*/ 11270977 w 12192000"/>
              <a:gd name="connsiteY12" fmla="*/ 3100396 h 3442855"/>
              <a:gd name="connsiteX13" fmla="*/ 11250574 w 12192000"/>
              <a:gd name="connsiteY13" fmla="*/ 3091174 h 3442855"/>
              <a:gd name="connsiteX14" fmla="*/ 11246505 w 12192000"/>
              <a:gd name="connsiteY14" fmla="*/ 3086783 h 3442855"/>
              <a:gd name="connsiteX15" fmla="*/ 11221805 w 12192000"/>
              <a:gd name="connsiteY15" fmla="*/ 3063540 h 3442855"/>
              <a:gd name="connsiteX16" fmla="*/ 11135382 w 12192000"/>
              <a:gd name="connsiteY16" fmla="*/ 3062095 h 3442855"/>
              <a:gd name="connsiteX17" fmla="*/ 11056771 w 12192000"/>
              <a:gd name="connsiteY17" fmla="*/ 3020684 h 3442855"/>
              <a:gd name="connsiteX18" fmla="*/ 10800887 w 12192000"/>
              <a:gd name="connsiteY18" fmla="*/ 2963080 h 3442855"/>
              <a:gd name="connsiteX19" fmla="*/ 10701230 w 12192000"/>
              <a:gd name="connsiteY19" fmla="*/ 2935785 h 3442855"/>
              <a:gd name="connsiteX20" fmla="*/ 10529686 w 12192000"/>
              <a:gd name="connsiteY20" fmla="*/ 2918071 h 3442855"/>
              <a:gd name="connsiteX21" fmla="*/ 10337584 w 12192000"/>
              <a:gd name="connsiteY21" fmla="*/ 2926238 h 3442855"/>
              <a:gd name="connsiteX22" fmla="*/ 10179941 w 12192000"/>
              <a:gd name="connsiteY22" fmla="*/ 2930174 h 3442855"/>
              <a:gd name="connsiteX23" fmla="*/ 10129038 w 12192000"/>
              <a:gd name="connsiteY23" fmla="*/ 2929992 h 3442855"/>
              <a:gd name="connsiteX24" fmla="*/ 10044809 w 12192000"/>
              <a:gd name="connsiteY24" fmla="*/ 2932587 h 3442855"/>
              <a:gd name="connsiteX25" fmla="*/ 9923926 w 12192000"/>
              <a:gd name="connsiteY25" fmla="*/ 2936679 h 3442855"/>
              <a:gd name="connsiteX26" fmla="*/ 9825938 w 12192000"/>
              <a:gd name="connsiteY26" fmla="*/ 2915287 h 3442855"/>
              <a:gd name="connsiteX27" fmla="*/ 9761662 w 12192000"/>
              <a:gd name="connsiteY27" fmla="*/ 2916695 h 3442855"/>
              <a:gd name="connsiteX28" fmla="*/ 9688436 w 12192000"/>
              <a:gd name="connsiteY28" fmla="*/ 2894364 h 3442855"/>
              <a:gd name="connsiteX29" fmla="*/ 9626359 w 12192000"/>
              <a:gd name="connsiteY29" fmla="*/ 2876388 h 3442855"/>
              <a:gd name="connsiteX30" fmla="*/ 9536686 w 12192000"/>
              <a:gd name="connsiteY30" fmla="*/ 2845662 h 3442855"/>
              <a:gd name="connsiteX31" fmla="*/ 9500517 w 12192000"/>
              <a:gd name="connsiteY31" fmla="*/ 2847197 h 3442855"/>
              <a:gd name="connsiteX32" fmla="*/ 9432874 w 12192000"/>
              <a:gd name="connsiteY32" fmla="*/ 2826106 h 3442855"/>
              <a:gd name="connsiteX33" fmla="*/ 9340481 w 12192000"/>
              <a:gd name="connsiteY33" fmla="*/ 2831628 h 3442855"/>
              <a:gd name="connsiteX34" fmla="*/ 9191002 w 12192000"/>
              <a:gd name="connsiteY34" fmla="*/ 2776544 h 3442855"/>
              <a:gd name="connsiteX35" fmla="*/ 9181756 w 12192000"/>
              <a:gd name="connsiteY35" fmla="*/ 2773801 h 3442855"/>
              <a:gd name="connsiteX36" fmla="*/ 8912415 w 12192000"/>
              <a:gd name="connsiteY36" fmla="*/ 2765023 h 3442855"/>
              <a:gd name="connsiteX37" fmla="*/ 7709716 w 12192000"/>
              <a:gd name="connsiteY37" fmla="*/ 2795956 h 3442855"/>
              <a:gd name="connsiteX38" fmla="*/ 6923164 w 12192000"/>
              <a:gd name="connsiteY38" fmla="*/ 2920980 h 3442855"/>
              <a:gd name="connsiteX39" fmla="*/ 3308915 w 12192000"/>
              <a:gd name="connsiteY39" fmla="*/ 3049912 h 3442855"/>
              <a:gd name="connsiteX40" fmla="*/ 2643050 w 12192000"/>
              <a:gd name="connsiteY40" fmla="*/ 3112559 h 3442855"/>
              <a:gd name="connsiteX41" fmla="*/ 2426006 w 12192000"/>
              <a:gd name="connsiteY41" fmla="*/ 3161942 h 3442855"/>
              <a:gd name="connsiteX42" fmla="*/ 2291811 w 12192000"/>
              <a:gd name="connsiteY42" fmla="*/ 3176941 h 3442855"/>
              <a:gd name="connsiteX43" fmla="*/ 2201685 w 12192000"/>
              <a:gd name="connsiteY43" fmla="*/ 3200625 h 3442855"/>
              <a:gd name="connsiteX44" fmla="*/ 2046141 w 12192000"/>
              <a:gd name="connsiteY44" fmla="*/ 3203263 h 3442855"/>
              <a:gd name="connsiteX45" fmla="*/ 1953987 w 12192000"/>
              <a:gd name="connsiteY45" fmla="*/ 3176250 h 3442855"/>
              <a:gd name="connsiteX46" fmla="*/ 1924440 w 12192000"/>
              <a:gd name="connsiteY46" fmla="*/ 3170393 h 3442855"/>
              <a:gd name="connsiteX47" fmla="*/ 1907653 w 12192000"/>
              <a:gd name="connsiteY47" fmla="*/ 3175484 h 3442855"/>
              <a:gd name="connsiteX48" fmla="*/ 1856828 w 12192000"/>
              <a:gd name="connsiteY48" fmla="*/ 3184705 h 3442855"/>
              <a:gd name="connsiteX49" fmla="*/ 1831611 w 12192000"/>
              <a:gd name="connsiteY49" fmla="*/ 3205201 h 3442855"/>
              <a:gd name="connsiteX50" fmla="*/ 1715859 w 12192000"/>
              <a:gd name="connsiteY50" fmla="*/ 3229661 h 3442855"/>
              <a:gd name="connsiteX51" fmla="*/ 1573012 w 12192000"/>
              <a:gd name="connsiteY51" fmla="*/ 3250275 h 3442855"/>
              <a:gd name="connsiteX52" fmla="*/ 1525936 w 12192000"/>
              <a:gd name="connsiteY52" fmla="*/ 3243056 h 3442855"/>
              <a:gd name="connsiteX53" fmla="*/ 1515932 w 12192000"/>
              <a:gd name="connsiteY53" fmla="*/ 3243699 h 3442855"/>
              <a:gd name="connsiteX54" fmla="*/ 1418247 w 12192000"/>
              <a:gd name="connsiteY54" fmla="*/ 3236042 h 3442855"/>
              <a:gd name="connsiteX55" fmla="*/ 1311781 w 12192000"/>
              <a:gd name="connsiteY55" fmla="*/ 3207733 h 3442855"/>
              <a:gd name="connsiteX56" fmla="*/ 1287526 w 12192000"/>
              <a:gd name="connsiteY56" fmla="*/ 3195564 h 3442855"/>
              <a:gd name="connsiteX57" fmla="*/ 1275912 w 12192000"/>
              <a:gd name="connsiteY57" fmla="*/ 3202348 h 3442855"/>
              <a:gd name="connsiteX58" fmla="*/ 1160923 w 12192000"/>
              <a:gd name="connsiteY58" fmla="*/ 3219676 h 3442855"/>
              <a:gd name="connsiteX59" fmla="*/ 909690 w 12192000"/>
              <a:gd name="connsiteY59" fmla="*/ 3216919 h 3442855"/>
              <a:gd name="connsiteX60" fmla="*/ 764020 w 12192000"/>
              <a:gd name="connsiteY60" fmla="*/ 3235844 h 3442855"/>
              <a:gd name="connsiteX61" fmla="*/ 701915 w 12192000"/>
              <a:gd name="connsiteY61" fmla="*/ 3250223 h 3442855"/>
              <a:gd name="connsiteX62" fmla="*/ 463292 w 12192000"/>
              <a:gd name="connsiteY62" fmla="*/ 3316636 h 3442855"/>
              <a:gd name="connsiteX63" fmla="*/ 369865 w 12192000"/>
              <a:gd name="connsiteY63" fmla="*/ 3339094 h 3442855"/>
              <a:gd name="connsiteX64" fmla="*/ 318911 w 12192000"/>
              <a:gd name="connsiteY64" fmla="*/ 3367912 h 3442855"/>
              <a:gd name="connsiteX65" fmla="*/ 119548 w 12192000"/>
              <a:gd name="connsiteY65" fmla="*/ 3404651 h 3442855"/>
              <a:gd name="connsiteX66" fmla="*/ 0 w 12192000"/>
              <a:gd name="connsiteY66" fmla="*/ 3414000 h 3442855"/>
              <a:gd name="connsiteX67" fmla="*/ 0 w 12192000"/>
              <a:gd name="connsiteY67" fmla="*/ 2 h 3442855"/>
              <a:gd name="connsiteX68" fmla="*/ 3459904 w 12192000"/>
              <a:gd name="connsiteY68" fmla="*/ 1 h 3442855"/>
              <a:gd name="connsiteX69" fmla="*/ 3459907 w 12192000"/>
              <a:gd name="connsiteY69" fmla="*/ 0 h 344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192000" h="3442855">
                <a:moveTo>
                  <a:pt x="3459907" y="0"/>
                </a:moveTo>
                <a:lnTo>
                  <a:pt x="12192000" y="0"/>
                </a:lnTo>
                <a:lnTo>
                  <a:pt x="12192000" y="3442855"/>
                </a:lnTo>
                <a:lnTo>
                  <a:pt x="12076094" y="3423357"/>
                </a:lnTo>
                <a:cubicBezTo>
                  <a:pt x="12005159" y="3438127"/>
                  <a:pt x="12014346" y="3381657"/>
                  <a:pt x="11974360" y="3396494"/>
                </a:cubicBezTo>
                <a:cubicBezTo>
                  <a:pt x="11904719" y="3371812"/>
                  <a:pt x="11861782" y="3344051"/>
                  <a:pt x="11825709" y="3356473"/>
                </a:cubicBezTo>
                <a:cubicBezTo>
                  <a:pt x="11795915" y="3337312"/>
                  <a:pt x="11776282" y="3287434"/>
                  <a:pt x="11731940" y="3297768"/>
                </a:cubicBezTo>
                <a:cubicBezTo>
                  <a:pt x="11745979" y="3276550"/>
                  <a:pt x="11683245" y="3292173"/>
                  <a:pt x="11676634" y="3269119"/>
                </a:cubicBezTo>
                <a:cubicBezTo>
                  <a:pt x="11673835" y="3250701"/>
                  <a:pt x="11654148" y="3251146"/>
                  <a:pt x="11639416" y="3243537"/>
                </a:cubicBezTo>
                <a:cubicBezTo>
                  <a:pt x="11629359" y="3224298"/>
                  <a:pt x="11554687" y="3202798"/>
                  <a:pt x="11528409" y="3203904"/>
                </a:cubicBezTo>
                <a:cubicBezTo>
                  <a:pt x="11453995" y="3217978"/>
                  <a:pt x="11397027" y="3139530"/>
                  <a:pt x="11337600" y="3148858"/>
                </a:cubicBezTo>
                <a:cubicBezTo>
                  <a:pt x="11294796" y="3133781"/>
                  <a:pt x="11282692" y="3121518"/>
                  <a:pt x="11271588" y="3113441"/>
                </a:cubicBezTo>
                <a:cubicBezTo>
                  <a:pt x="11271384" y="3109093"/>
                  <a:pt x="11271181" y="3104744"/>
                  <a:pt x="11270977" y="3100396"/>
                </a:cubicBezTo>
                <a:lnTo>
                  <a:pt x="11250574" y="3091174"/>
                </a:lnTo>
                <a:lnTo>
                  <a:pt x="11246505" y="3086783"/>
                </a:lnTo>
                <a:cubicBezTo>
                  <a:pt x="11238764" y="3078354"/>
                  <a:pt x="11230851" y="3070308"/>
                  <a:pt x="11221805" y="3063540"/>
                </a:cubicBezTo>
                <a:cubicBezTo>
                  <a:pt x="11194819" y="3110734"/>
                  <a:pt x="11140396" y="3013748"/>
                  <a:pt x="11135382" y="3062095"/>
                </a:cubicBezTo>
                <a:cubicBezTo>
                  <a:pt x="11080975" y="3033115"/>
                  <a:pt x="11090475" y="3086737"/>
                  <a:pt x="11056771" y="3020684"/>
                </a:cubicBezTo>
                <a:cubicBezTo>
                  <a:pt x="10950489" y="2984550"/>
                  <a:pt x="10968513" y="2976705"/>
                  <a:pt x="10800887" y="2963080"/>
                </a:cubicBezTo>
                <a:cubicBezTo>
                  <a:pt x="10782723" y="2947697"/>
                  <a:pt x="10721294" y="2942886"/>
                  <a:pt x="10701230" y="2935785"/>
                </a:cubicBezTo>
                <a:lnTo>
                  <a:pt x="10529686" y="2918071"/>
                </a:lnTo>
                <a:cubicBezTo>
                  <a:pt x="10467898" y="2936564"/>
                  <a:pt x="10391723" y="2920684"/>
                  <a:pt x="10337584" y="2926238"/>
                </a:cubicBezTo>
                <a:cubicBezTo>
                  <a:pt x="10271486" y="2936266"/>
                  <a:pt x="10261085" y="2903356"/>
                  <a:pt x="10179941" y="2930174"/>
                </a:cubicBezTo>
                <a:cubicBezTo>
                  <a:pt x="10171294" y="2901323"/>
                  <a:pt x="10143743" y="2928373"/>
                  <a:pt x="10129038" y="2929992"/>
                </a:cubicBezTo>
                <a:cubicBezTo>
                  <a:pt x="10111049" y="2935411"/>
                  <a:pt x="10080763" y="2928965"/>
                  <a:pt x="10044809" y="2932587"/>
                </a:cubicBezTo>
                <a:cubicBezTo>
                  <a:pt x="9986964" y="2934979"/>
                  <a:pt x="10040427" y="2926217"/>
                  <a:pt x="9923926" y="2936679"/>
                </a:cubicBezTo>
                <a:cubicBezTo>
                  <a:pt x="9890801" y="2937500"/>
                  <a:pt x="9863184" y="2908407"/>
                  <a:pt x="9825938" y="2915287"/>
                </a:cubicBezTo>
                <a:lnTo>
                  <a:pt x="9761662" y="2916695"/>
                </a:lnTo>
                <a:lnTo>
                  <a:pt x="9688436" y="2894364"/>
                </a:lnTo>
                <a:lnTo>
                  <a:pt x="9626359" y="2876388"/>
                </a:lnTo>
                <a:lnTo>
                  <a:pt x="9536686" y="2845662"/>
                </a:lnTo>
                <a:cubicBezTo>
                  <a:pt x="9530621" y="2846717"/>
                  <a:pt x="9510170" y="2854046"/>
                  <a:pt x="9500517" y="2847197"/>
                </a:cubicBezTo>
                <a:lnTo>
                  <a:pt x="9432874" y="2826106"/>
                </a:lnTo>
                <a:cubicBezTo>
                  <a:pt x="9425326" y="2827008"/>
                  <a:pt x="9347481" y="2827961"/>
                  <a:pt x="9340481" y="2831628"/>
                </a:cubicBezTo>
                <a:cubicBezTo>
                  <a:pt x="9293603" y="2778331"/>
                  <a:pt x="9255558" y="2808341"/>
                  <a:pt x="9191002" y="2776544"/>
                </a:cubicBezTo>
                <a:lnTo>
                  <a:pt x="9181756" y="2773801"/>
                </a:lnTo>
                <a:lnTo>
                  <a:pt x="8912415" y="2765023"/>
                </a:lnTo>
                <a:lnTo>
                  <a:pt x="7709716" y="2795956"/>
                </a:lnTo>
                <a:cubicBezTo>
                  <a:pt x="7352819" y="2829880"/>
                  <a:pt x="7380767" y="2943418"/>
                  <a:pt x="6923164" y="2920980"/>
                </a:cubicBezTo>
                <a:cubicBezTo>
                  <a:pt x="5970798" y="2826379"/>
                  <a:pt x="4381146" y="3024064"/>
                  <a:pt x="3308915" y="3049912"/>
                </a:cubicBezTo>
                <a:cubicBezTo>
                  <a:pt x="3098453" y="3075471"/>
                  <a:pt x="2865005" y="3091676"/>
                  <a:pt x="2643050" y="3112559"/>
                </a:cubicBezTo>
                <a:lnTo>
                  <a:pt x="2426006" y="3161942"/>
                </a:lnTo>
                <a:lnTo>
                  <a:pt x="2291811" y="3176941"/>
                </a:lnTo>
                <a:lnTo>
                  <a:pt x="2201685" y="3200625"/>
                </a:lnTo>
                <a:cubicBezTo>
                  <a:pt x="2115718" y="3217427"/>
                  <a:pt x="2132108" y="3186461"/>
                  <a:pt x="2046141" y="3203263"/>
                </a:cubicBezTo>
                <a:cubicBezTo>
                  <a:pt x="2010569" y="3191771"/>
                  <a:pt x="1980262" y="3182883"/>
                  <a:pt x="1953987" y="3176250"/>
                </a:cubicBezTo>
                <a:lnTo>
                  <a:pt x="1924440" y="3170393"/>
                </a:lnTo>
                <a:lnTo>
                  <a:pt x="1907653" y="3175484"/>
                </a:lnTo>
                <a:cubicBezTo>
                  <a:pt x="1878061" y="3178004"/>
                  <a:pt x="1876006" y="3207968"/>
                  <a:pt x="1856828" y="3184705"/>
                </a:cubicBezTo>
                <a:lnTo>
                  <a:pt x="1831611" y="3205201"/>
                </a:lnTo>
                <a:lnTo>
                  <a:pt x="1715859" y="3229661"/>
                </a:lnTo>
                <a:lnTo>
                  <a:pt x="1573012" y="3250275"/>
                </a:lnTo>
                <a:lnTo>
                  <a:pt x="1525936" y="3243056"/>
                </a:lnTo>
                <a:lnTo>
                  <a:pt x="1515932" y="3243699"/>
                </a:lnTo>
                <a:cubicBezTo>
                  <a:pt x="1483797" y="3247820"/>
                  <a:pt x="1486309" y="3252662"/>
                  <a:pt x="1418247" y="3236042"/>
                </a:cubicBezTo>
                <a:cubicBezTo>
                  <a:pt x="1389292" y="3213946"/>
                  <a:pt x="1345427" y="3216968"/>
                  <a:pt x="1311781" y="3207733"/>
                </a:cubicBezTo>
                <a:lnTo>
                  <a:pt x="1287526" y="3195564"/>
                </a:lnTo>
                <a:lnTo>
                  <a:pt x="1275912" y="3202348"/>
                </a:lnTo>
                <a:cubicBezTo>
                  <a:pt x="1219626" y="3232740"/>
                  <a:pt x="1230867" y="3206674"/>
                  <a:pt x="1160923" y="3219676"/>
                </a:cubicBezTo>
                <a:cubicBezTo>
                  <a:pt x="1120939" y="3215839"/>
                  <a:pt x="1029087" y="3185516"/>
                  <a:pt x="909690" y="3216919"/>
                </a:cubicBezTo>
                <a:cubicBezTo>
                  <a:pt x="860463" y="3220671"/>
                  <a:pt x="794970" y="3221233"/>
                  <a:pt x="764020" y="3235844"/>
                </a:cubicBezTo>
                <a:cubicBezTo>
                  <a:pt x="713142" y="3261931"/>
                  <a:pt x="769145" y="3237498"/>
                  <a:pt x="701915" y="3250223"/>
                </a:cubicBezTo>
                <a:cubicBezTo>
                  <a:pt x="644188" y="3215027"/>
                  <a:pt x="531278" y="3284445"/>
                  <a:pt x="463292" y="3316636"/>
                </a:cubicBezTo>
                <a:cubicBezTo>
                  <a:pt x="456096" y="3336479"/>
                  <a:pt x="389128" y="3337531"/>
                  <a:pt x="369865" y="3339094"/>
                </a:cubicBezTo>
                <a:cubicBezTo>
                  <a:pt x="365488" y="3372375"/>
                  <a:pt x="330307" y="3346614"/>
                  <a:pt x="318911" y="3367912"/>
                </a:cubicBezTo>
                <a:cubicBezTo>
                  <a:pt x="256531" y="3381126"/>
                  <a:pt x="186611" y="3396061"/>
                  <a:pt x="119548" y="3404651"/>
                </a:cubicBezTo>
                <a:lnTo>
                  <a:pt x="0" y="3414000"/>
                </a:lnTo>
                <a:lnTo>
                  <a:pt x="0" y="2"/>
                </a:lnTo>
                <a:lnTo>
                  <a:pt x="3459904" y="1"/>
                </a:lnTo>
                <a:cubicBezTo>
                  <a:pt x="3459905" y="1"/>
                  <a:pt x="3459906" y="0"/>
                  <a:pt x="3459907"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304924" y="627385"/>
            <a:ext cx="9620251" cy="856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Payload vs. Launch Site</a:t>
            </a:r>
          </a:p>
        </p:txBody>
      </p:sp>
      <p:sp>
        <p:nvSpPr>
          <p:cNvPr id="13" name="Freeform: Shape 12">
            <a:extLst>
              <a:ext uri="{FF2B5EF4-FFF2-40B4-BE49-F238E27FC236}">
                <a16:creationId xmlns:a16="http://schemas.microsoft.com/office/drawing/2014/main" id="{608CD17C-4A7C-477D-A659-BA8A89A7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1775" y="1609518"/>
            <a:ext cx="6610350" cy="29423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96D1837D-7217-6E15-6501-B8EAE3EBA143}"/>
              </a:ext>
            </a:extLst>
          </p:cNvPr>
          <p:cNvPicPr>
            <a:picLocks noChangeAspect="1"/>
          </p:cNvPicPr>
          <p:nvPr/>
        </p:nvPicPr>
        <p:blipFill>
          <a:blip r:embed="rId3"/>
          <a:stretch>
            <a:fillRect/>
          </a:stretch>
        </p:blipFill>
        <p:spPr>
          <a:xfrm>
            <a:off x="3200615" y="1765254"/>
            <a:ext cx="5750554" cy="263087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19275" y="4845083"/>
            <a:ext cx="8572500" cy="1374741"/>
          </a:xfrm>
          <a:prstGeom prst="rect">
            <a:avLst/>
          </a:prstGeom>
        </p:spPr>
        <p:txBody>
          <a:bodyPr vert="horz" lIns="91440" tIns="45720" rIns="91440" bIns="45720" rtlCol="0" anchor="ctr">
            <a:normAutofit/>
          </a:bodyPr>
          <a:lstStyle/>
          <a:p>
            <a:pPr algn="ctr">
              <a:spcBef>
                <a:spcPts val="1400"/>
              </a:spcBef>
            </a:pPr>
            <a:r>
              <a:rPr lang="en-US" sz="2000" dirty="0"/>
              <a:t>This scatter plot shows once the pay load mass is greater than 7000kg, the probability of the success rate will be highly increased. However, there is no clear pattern to say the launch site is dependent to the pay load mass for the success rate.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20</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0811073-89F5-46D6-83D8-BA764464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42855"/>
          </a:xfrm>
          <a:custGeom>
            <a:avLst/>
            <a:gdLst>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304043 w 12192000"/>
              <a:gd name="connsiteY45" fmla="*/ 3152858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763355 w 12192000"/>
              <a:gd name="connsiteY53" fmla="*/ 3224928 h 3442855"/>
              <a:gd name="connsiteX54" fmla="*/ 1654444 w 12192000"/>
              <a:gd name="connsiteY54" fmla="*/ 3229661 h 3442855"/>
              <a:gd name="connsiteX55" fmla="*/ 1629483 w 12192000"/>
              <a:gd name="connsiteY55" fmla="*/ 3232675 h 3442855"/>
              <a:gd name="connsiteX56" fmla="*/ 1573012 w 12192000"/>
              <a:gd name="connsiteY56" fmla="*/ 3250275 h 3442855"/>
              <a:gd name="connsiteX57" fmla="*/ 1525936 w 12192000"/>
              <a:gd name="connsiteY57" fmla="*/ 3243056 h 3442855"/>
              <a:gd name="connsiteX58" fmla="*/ 1515932 w 12192000"/>
              <a:gd name="connsiteY58" fmla="*/ 3243699 h 3442855"/>
              <a:gd name="connsiteX59" fmla="*/ 1418247 w 12192000"/>
              <a:gd name="connsiteY59" fmla="*/ 3236042 h 3442855"/>
              <a:gd name="connsiteX60" fmla="*/ 1311781 w 12192000"/>
              <a:gd name="connsiteY60" fmla="*/ 3207733 h 3442855"/>
              <a:gd name="connsiteX61" fmla="*/ 1287526 w 12192000"/>
              <a:gd name="connsiteY61" fmla="*/ 3195564 h 3442855"/>
              <a:gd name="connsiteX62" fmla="*/ 1275912 w 12192000"/>
              <a:gd name="connsiteY62" fmla="*/ 3202348 h 3442855"/>
              <a:gd name="connsiteX63" fmla="*/ 1160923 w 12192000"/>
              <a:gd name="connsiteY63" fmla="*/ 3219676 h 3442855"/>
              <a:gd name="connsiteX64" fmla="*/ 909690 w 12192000"/>
              <a:gd name="connsiteY64" fmla="*/ 3216919 h 3442855"/>
              <a:gd name="connsiteX65" fmla="*/ 764020 w 12192000"/>
              <a:gd name="connsiteY65" fmla="*/ 3235844 h 3442855"/>
              <a:gd name="connsiteX66" fmla="*/ 701915 w 12192000"/>
              <a:gd name="connsiteY66" fmla="*/ 3250223 h 3442855"/>
              <a:gd name="connsiteX67" fmla="*/ 463292 w 12192000"/>
              <a:gd name="connsiteY67" fmla="*/ 3316636 h 3442855"/>
              <a:gd name="connsiteX68" fmla="*/ 369865 w 12192000"/>
              <a:gd name="connsiteY68" fmla="*/ 3339094 h 3442855"/>
              <a:gd name="connsiteX69" fmla="*/ 318911 w 12192000"/>
              <a:gd name="connsiteY69" fmla="*/ 3367912 h 3442855"/>
              <a:gd name="connsiteX70" fmla="*/ 119548 w 12192000"/>
              <a:gd name="connsiteY70" fmla="*/ 3404651 h 3442855"/>
              <a:gd name="connsiteX71" fmla="*/ 0 w 12192000"/>
              <a:gd name="connsiteY71" fmla="*/ 3414000 h 3442855"/>
              <a:gd name="connsiteX72" fmla="*/ 0 w 12192000"/>
              <a:gd name="connsiteY72" fmla="*/ 2 h 3442855"/>
              <a:gd name="connsiteX73" fmla="*/ 3459904 w 12192000"/>
              <a:gd name="connsiteY73" fmla="*/ 1 h 3442855"/>
              <a:gd name="connsiteX74" fmla="*/ 3459907 w 12192000"/>
              <a:gd name="connsiteY74"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629483 w 12192000"/>
              <a:gd name="connsiteY53" fmla="*/ 3232675 h 3442855"/>
              <a:gd name="connsiteX54" fmla="*/ 1573012 w 12192000"/>
              <a:gd name="connsiteY54" fmla="*/ 3250275 h 3442855"/>
              <a:gd name="connsiteX55" fmla="*/ 1525936 w 12192000"/>
              <a:gd name="connsiteY55" fmla="*/ 3243056 h 3442855"/>
              <a:gd name="connsiteX56" fmla="*/ 1515932 w 12192000"/>
              <a:gd name="connsiteY56" fmla="*/ 3243699 h 3442855"/>
              <a:gd name="connsiteX57" fmla="*/ 1418247 w 12192000"/>
              <a:gd name="connsiteY57" fmla="*/ 3236042 h 3442855"/>
              <a:gd name="connsiteX58" fmla="*/ 1311781 w 12192000"/>
              <a:gd name="connsiteY58" fmla="*/ 3207733 h 3442855"/>
              <a:gd name="connsiteX59" fmla="*/ 1287526 w 12192000"/>
              <a:gd name="connsiteY59" fmla="*/ 3195564 h 3442855"/>
              <a:gd name="connsiteX60" fmla="*/ 1275912 w 12192000"/>
              <a:gd name="connsiteY60" fmla="*/ 3202348 h 3442855"/>
              <a:gd name="connsiteX61" fmla="*/ 1160923 w 12192000"/>
              <a:gd name="connsiteY61" fmla="*/ 3219676 h 3442855"/>
              <a:gd name="connsiteX62" fmla="*/ 909690 w 12192000"/>
              <a:gd name="connsiteY62" fmla="*/ 3216919 h 3442855"/>
              <a:gd name="connsiteX63" fmla="*/ 764020 w 12192000"/>
              <a:gd name="connsiteY63" fmla="*/ 3235844 h 3442855"/>
              <a:gd name="connsiteX64" fmla="*/ 701915 w 12192000"/>
              <a:gd name="connsiteY64" fmla="*/ 3250223 h 3442855"/>
              <a:gd name="connsiteX65" fmla="*/ 463292 w 12192000"/>
              <a:gd name="connsiteY65" fmla="*/ 3316636 h 3442855"/>
              <a:gd name="connsiteX66" fmla="*/ 369865 w 12192000"/>
              <a:gd name="connsiteY66" fmla="*/ 3339094 h 3442855"/>
              <a:gd name="connsiteX67" fmla="*/ 318911 w 12192000"/>
              <a:gd name="connsiteY67" fmla="*/ 3367912 h 3442855"/>
              <a:gd name="connsiteX68" fmla="*/ 119548 w 12192000"/>
              <a:gd name="connsiteY68" fmla="*/ 3404651 h 3442855"/>
              <a:gd name="connsiteX69" fmla="*/ 0 w 12192000"/>
              <a:gd name="connsiteY69" fmla="*/ 3414000 h 3442855"/>
              <a:gd name="connsiteX70" fmla="*/ 0 w 12192000"/>
              <a:gd name="connsiteY70" fmla="*/ 2 h 3442855"/>
              <a:gd name="connsiteX71" fmla="*/ 3459904 w 12192000"/>
              <a:gd name="connsiteY71" fmla="*/ 1 h 3442855"/>
              <a:gd name="connsiteX72" fmla="*/ 3459907 w 12192000"/>
              <a:gd name="connsiteY72"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15859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32874 w 12192000"/>
              <a:gd name="connsiteY33" fmla="*/ 2826106 h 3442855"/>
              <a:gd name="connsiteX34" fmla="*/ 9340481 w 12192000"/>
              <a:gd name="connsiteY34" fmla="*/ 2831628 h 3442855"/>
              <a:gd name="connsiteX35" fmla="*/ 9191002 w 12192000"/>
              <a:gd name="connsiteY35" fmla="*/ 2776544 h 3442855"/>
              <a:gd name="connsiteX36" fmla="*/ 9181756 w 12192000"/>
              <a:gd name="connsiteY36" fmla="*/ 2773801 h 3442855"/>
              <a:gd name="connsiteX37" fmla="*/ 8912415 w 12192000"/>
              <a:gd name="connsiteY37" fmla="*/ 2765023 h 3442855"/>
              <a:gd name="connsiteX38" fmla="*/ 7709716 w 12192000"/>
              <a:gd name="connsiteY38" fmla="*/ 2795956 h 3442855"/>
              <a:gd name="connsiteX39" fmla="*/ 6923164 w 12192000"/>
              <a:gd name="connsiteY39" fmla="*/ 2920980 h 3442855"/>
              <a:gd name="connsiteX40" fmla="*/ 3308915 w 12192000"/>
              <a:gd name="connsiteY40" fmla="*/ 3049912 h 3442855"/>
              <a:gd name="connsiteX41" fmla="*/ 2643050 w 12192000"/>
              <a:gd name="connsiteY41" fmla="*/ 3112559 h 3442855"/>
              <a:gd name="connsiteX42" fmla="*/ 2426006 w 12192000"/>
              <a:gd name="connsiteY42" fmla="*/ 3161942 h 3442855"/>
              <a:gd name="connsiteX43" fmla="*/ 2291811 w 12192000"/>
              <a:gd name="connsiteY43" fmla="*/ 3176941 h 3442855"/>
              <a:gd name="connsiteX44" fmla="*/ 2201685 w 12192000"/>
              <a:gd name="connsiteY44" fmla="*/ 3200625 h 3442855"/>
              <a:gd name="connsiteX45" fmla="*/ 2046141 w 12192000"/>
              <a:gd name="connsiteY45" fmla="*/ 3203263 h 3442855"/>
              <a:gd name="connsiteX46" fmla="*/ 1953987 w 12192000"/>
              <a:gd name="connsiteY46" fmla="*/ 3176250 h 3442855"/>
              <a:gd name="connsiteX47" fmla="*/ 1924440 w 12192000"/>
              <a:gd name="connsiteY47" fmla="*/ 3170393 h 3442855"/>
              <a:gd name="connsiteX48" fmla="*/ 1907653 w 12192000"/>
              <a:gd name="connsiteY48" fmla="*/ 3175484 h 3442855"/>
              <a:gd name="connsiteX49" fmla="*/ 1856828 w 12192000"/>
              <a:gd name="connsiteY49" fmla="*/ 3184705 h 3442855"/>
              <a:gd name="connsiteX50" fmla="*/ 1831611 w 12192000"/>
              <a:gd name="connsiteY50" fmla="*/ 3205201 h 3442855"/>
              <a:gd name="connsiteX51" fmla="*/ 1715859 w 12192000"/>
              <a:gd name="connsiteY51" fmla="*/ 3229661 h 3442855"/>
              <a:gd name="connsiteX52" fmla="*/ 1573012 w 12192000"/>
              <a:gd name="connsiteY52" fmla="*/ 3250275 h 3442855"/>
              <a:gd name="connsiteX53" fmla="*/ 1525936 w 12192000"/>
              <a:gd name="connsiteY53" fmla="*/ 3243056 h 3442855"/>
              <a:gd name="connsiteX54" fmla="*/ 1515932 w 12192000"/>
              <a:gd name="connsiteY54" fmla="*/ 3243699 h 3442855"/>
              <a:gd name="connsiteX55" fmla="*/ 1418247 w 12192000"/>
              <a:gd name="connsiteY55" fmla="*/ 3236042 h 3442855"/>
              <a:gd name="connsiteX56" fmla="*/ 1311781 w 12192000"/>
              <a:gd name="connsiteY56" fmla="*/ 3207733 h 3442855"/>
              <a:gd name="connsiteX57" fmla="*/ 1287526 w 12192000"/>
              <a:gd name="connsiteY57" fmla="*/ 3195564 h 3442855"/>
              <a:gd name="connsiteX58" fmla="*/ 1275912 w 12192000"/>
              <a:gd name="connsiteY58" fmla="*/ 3202348 h 3442855"/>
              <a:gd name="connsiteX59" fmla="*/ 1160923 w 12192000"/>
              <a:gd name="connsiteY59" fmla="*/ 3219676 h 3442855"/>
              <a:gd name="connsiteX60" fmla="*/ 909690 w 12192000"/>
              <a:gd name="connsiteY60" fmla="*/ 3216919 h 3442855"/>
              <a:gd name="connsiteX61" fmla="*/ 764020 w 12192000"/>
              <a:gd name="connsiteY61" fmla="*/ 3235844 h 3442855"/>
              <a:gd name="connsiteX62" fmla="*/ 701915 w 12192000"/>
              <a:gd name="connsiteY62" fmla="*/ 3250223 h 3442855"/>
              <a:gd name="connsiteX63" fmla="*/ 463292 w 12192000"/>
              <a:gd name="connsiteY63" fmla="*/ 3316636 h 3442855"/>
              <a:gd name="connsiteX64" fmla="*/ 369865 w 12192000"/>
              <a:gd name="connsiteY64" fmla="*/ 3339094 h 3442855"/>
              <a:gd name="connsiteX65" fmla="*/ 318911 w 12192000"/>
              <a:gd name="connsiteY65" fmla="*/ 3367912 h 3442855"/>
              <a:gd name="connsiteX66" fmla="*/ 119548 w 12192000"/>
              <a:gd name="connsiteY66" fmla="*/ 3404651 h 3442855"/>
              <a:gd name="connsiteX67" fmla="*/ 0 w 12192000"/>
              <a:gd name="connsiteY67" fmla="*/ 3414000 h 3442855"/>
              <a:gd name="connsiteX68" fmla="*/ 0 w 12192000"/>
              <a:gd name="connsiteY68" fmla="*/ 2 h 3442855"/>
              <a:gd name="connsiteX69" fmla="*/ 3459904 w 12192000"/>
              <a:gd name="connsiteY69" fmla="*/ 1 h 3442855"/>
              <a:gd name="connsiteX70" fmla="*/ 3459907 w 12192000"/>
              <a:gd name="connsiteY70"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71588 w 12192000"/>
              <a:gd name="connsiteY11" fmla="*/ 3113441 h 3442855"/>
              <a:gd name="connsiteX12" fmla="*/ 11270977 w 12192000"/>
              <a:gd name="connsiteY12" fmla="*/ 3100396 h 3442855"/>
              <a:gd name="connsiteX13" fmla="*/ 11250574 w 12192000"/>
              <a:gd name="connsiteY13" fmla="*/ 3091174 h 3442855"/>
              <a:gd name="connsiteX14" fmla="*/ 11246505 w 12192000"/>
              <a:gd name="connsiteY14" fmla="*/ 3086783 h 3442855"/>
              <a:gd name="connsiteX15" fmla="*/ 11221805 w 12192000"/>
              <a:gd name="connsiteY15" fmla="*/ 3063540 h 3442855"/>
              <a:gd name="connsiteX16" fmla="*/ 11135382 w 12192000"/>
              <a:gd name="connsiteY16" fmla="*/ 3062095 h 3442855"/>
              <a:gd name="connsiteX17" fmla="*/ 11056771 w 12192000"/>
              <a:gd name="connsiteY17" fmla="*/ 3020684 h 3442855"/>
              <a:gd name="connsiteX18" fmla="*/ 10800887 w 12192000"/>
              <a:gd name="connsiteY18" fmla="*/ 2963080 h 3442855"/>
              <a:gd name="connsiteX19" fmla="*/ 10701230 w 12192000"/>
              <a:gd name="connsiteY19" fmla="*/ 2935785 h 3442855"/>
              <a:gd name="connsiteX20" fmla="*/ 10529686 w 12192000"/>
              <a:gd name="connsiteY20" fmla="*/ 2918071 h 3442855"/>
              <a:gd name="connsiteX21" fmla="*/ 10337584 w 12192000"/>
              <a:gd name="connsiteY21" fmla="*/ 2926238 h 3442855"/>
              <a:gd name="connsiteX22" fmla="*/ 10179941 w 12192000"/>
              <a:gd name="connsiteY22" fmla="*/ 2930174 h 3442855"/>
              <a:gd name="connsiteX23" fmla="*/ 10129038 w 12192000"/>
              <a:gd name="connsiteY23" fmla="*/ 2929992 h 3442855"/>
              <a:gd name="connsiteX24" fmla="*/ 10044809 w 12192000"/>
              <a:gd name="connsiteY24" fmla="*/ 2932587 h 3442855"/>
              <a:gd name="connsiteX25" fmla="*/ 9923926 w 12192000"/>
              <a:gd name="connsiteY25" fmla="*/ 2936679 h 3442855"/>
              <a:gd name="connsiteX26" fmla="*/ 9825938 w 12192000"/>
              <a:gd name="connsiteY26" fmla="*/ 2915287 h 3442855"/>
              <a:gd name="connsiteX27" fmla="*/ 9761662 w 12192000"/>
              <a:gd name="connsiteY27" fmla="*/ 2916695 h 3442855"/>
              <a:gd name="connsiteX28" fmla="*/ 9688436 w 12192000"/>
              <a:gd name="connsiteY28" fmla="*/ 2894364 h 3442855"/>
              <a:gd name="connsiteX29" fmla="*/ 9626359 w 12192000"/>
              <a:gd name="connsiteY29" fmla="*/ 2876388 h 3442855"/>
              <a:gd name="connsiteX30" fmla="*/ 9536686 w 12192000"/>
              <a:gd name="connsiteY30" fmla="*/ 2845662 h 3442855"/>
              <a:gd name="connsiteX31" fmla="*/ 9500517 w 12192000"/>
              <a:gd name="connsiteY31" fmla="*/ 2847197 h 3442855"/>
              <a:gd name="connsiteX32" fmla="*/ 9432874 w 12192000"/>
              <a:gd name="connsiteY32" fmla="*/ 2826106 h 3442855"/>
              <a:gd name="connsiteX33" fmla="*/ 9340481 w 12192000"/>
              <a:gd name="connsiteY33" fmla="*/ 2831628 h 3442855"/>
              <a:gd name="connsiteX34" fmla="*/ 9191002 w 12192000"/>
              <a:gd name="connsiteY34" fmla="*/ 2776544 h 3442855"/>
              <a:gd name="connsiteX35" fmla="*/ 9181756 w 12192000"/>
              <a:gd name="connsiteY35" fmla="*/ 2773801 h 3442855"/>
              <a:gd name="connsiteX36" fmla="*/ 8912415 w 12192000"/>
              <a:gd name="connsiteY36" fmla="*/ 2765023 h 3442855"/>
              <a:gd name="connsiteX37" fmla="*/ 7709716 w 12192000"/>
              <a:gd name="connsiteY37" fmla="*/ 2795956 h 3442855"/>
              <a:gd name="connsiteX38" fmla="*/ 6923164 w 12192000"/>
              <a:gd name="connsiteY38" fmla="*/ 2920980 h 3442855"/>
              <a:gd name="connsiteX39" fmla="*/ 3308915 w 12192000"/>
              <a:gd name="connsiteY39" fmla="*/ 3049912 h 3442855"/>
              <a:gd name="connsiteX40" fmla="*/ 2643050 w 12192000"/>
              <a:gd name="connsiteY40" fmla="*/ 3112559 h 3442855"/>
              <a:gd name="connsiteX41" fmla="*/ 2426006 w 12192000"/>
              <a:gd name="connsiteY41" fmla="*/ 3161942 h 3442855"/>
              <a:gd name="connsiteX42" fmla="*/ 2291811 w 12192000"/>
              <a:gd name="connsiteY42" fmla="*/ 3176941 h 3442855"/>
              <a:gd name="connsiteX43" fmla="*/ 2201685 w 12192000"/>
              <a:gd name="connsiteY43" fmla="*/ 3200625 h 3442855"/>
              <a:gd name="connsiteX44" fmla="*/ 2046141 w 12192000"/>
              <a:gd name="connsiteY44" fmla="*/ 3203263 h 3442855"/>
              <a:gd name="connsiteX45" fmla="*/ 1953987 w 12192000"/>
              <a:gd name="connsiteY45" fmla="*/ 3176250 h 3442855"/>
              <a:gd name="connsiteX46" fmla="*/ 1924440 w 12192000"/>
              <a:gd name="connsiteY46" fmla="*/ 3170393 h 3442855"/>
              <a:gd name="connsiteX47" fmla="*/ 1907653 w 12192000"/>
              <a:gd name="connsiteY47" fmla="*/ 3175484 h 3442855"/>
              <a:gd name="connsiteX48" fmla="*/ 1856828 w 12192000"/>
              <a:gd name="connsiteY48" fmla="*/ 3184705 h 3442855"/>
              <a:gd name="connsiteX49" fmla="*/ 1831611 w 12192000"/>
              <a:gd name="connsiteY49" fmla="*/ 3205201 h 3442855"/>
              <a:gd name="connsiteX50" fmla="*/ 1715859 w 12192000"/>
              <a:gd name="connsiteY50" fmla="*/ 3229661 h 3442855"/>
              <a:gd name="connsiteX51" fmla="*/ 1573012 w 12192000"/>
              <a:gd name="connsiteY51" fmla="*/ 3250275 h 3442855"/>
              <a:gd name="connsiteX52" fmla="*/ 1525936 w 12192000"/>
              <a:gd name="connsiteY52" fmla="*/ 3243056 h 3442855"/>
              <a:gd name="connsiteX53" fmla="*/ 1515932 w 12192000"/>
              <a:gd name="connsiteY53" fmla="*/ 3243699 h 3442855"/>
              <a:gd name="connsiteX54" fmla="*/ 1418247 w 12192000"/>
              <a:gd name="connsiteY54" fmla="*/ 3236042 h 3442855"/>
              <a:gd name="connsiteX55" fmla="*/ 1311781 w 12192000"/>
              <a:gd name="connsiteY55" fmla="*/ 3207733 h 3442855"/>
              <a:gd name="connsiteX56" fmla="*/ 1287526 w 12192000"/>
              <a:gd name="connsiteY56" fmla="*/ 3195564 h 3442855"/>
              <a:gd name="connsiteX57" fmla="*/ 1275912 w 12192000"/>
              <a:gd name="connsiteY57" fmla="*/ 3202348 h 3442855"/>
              <a:gd name="connsiteX58" fmla="*/ 1160923 w 12192000"/>
              <a:gd name="connsiteY58" fmla="*/ 3219676 h 3442855"/>
              <a:gd name="connsiteX59" fmla="*/ 909690 w 12192000"/>
              <a:gd name="connsiteY59" fmla="*/ 3216919 h 3442855"/>
              <a:gd name="connsiteX60" fmla="*/ 764020 w 12192000"/>
              <a:gd name="connsiteY60" fmla="*/ 3235844 h 3442855"/>
              <a:gd name="connsiteX61" fmla="*/ 701915 w 12192000"/>
              <a:gd name="connsiteY61" fmla="*/ 3250223 h 3442855"/>
              <a:gd name="connsiteX62" fmla="*/ 463292 w 12192000"/>
              <a:gd name="connsiteY62" fmla="*/ 3316636 h 3442855"/>
              <a:gd name="connsiteX63" fmla="*/ 369865 w 12192000"/>
              <a:gd name="connsiteY63" fmla="*/ 3339094 h 3442855"/>
              <a:gd name="connsiteX64" fmla="*/ 318911 w 12192000"/>
              <a:gd name="connsiteY64" fmla="*/ 3367912 h 3442855"/>
              <a:gd name="connsiteX65" fmla="*/ 119548 w 12192000"/>
              <a:gd name="connsiteY65" fmla="*/ 3404651 h 3442855"/>
              <a:gd name="connsiteX66" fmla="*/ 0 w 12192000"/>
              <a:gd name="connsiteY66" fmla="*/ 3414000 h 3442855"/>
              <a:gd name="connsiteX67" fmla="*/ 0 w 12192000"/>
              <a:gd name="connsiteY67" fmla="*/ 2 h 3442855"/>
              <a:gd name="connsiteX68" fmla="*/ 3459904 w 12192000"/>
              <a:gd name="connsiteY68" fmla="*/ 1 h 3442855"/>
              <a:gd name="connsiteX69" fmla="*/ 3459907 w 12192000"/>
              <a:gd name="connsiteY69" fmla="*/ 0 h 344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192000" h="3442855">
                <a:moveTo>
                  <a:pt x="3459907" y="0"/>
                </a:moveTo>
                <a:lnTo>
                  <a:pt x="12192000" y="0"/>
                </a:lnTo>
                <a:lnTo>
                  <a:pt x="12192000" y="3442855"/>
                </a:lnTo>
                <a:lnTo>
                  <a:pt x="12076094" y="3423357"/>
                </a:lnTo>
                <a:cubicBezTo>
                  <a:pt x="12005159" y="3438127"/>
                  <a:pt x="12014346" y="3381657"/>
                  <a:pt x="11974360" y="3396494"/>
                </a:cubicBezTo>
                <a:cubicBezTo>
                  <a:pt x="11904719" y="3371812"/>
                  <a:pt x="11861782" y="3344051"/>
                  <a:pt x="11825709" y="3356473"/>
                </a:cubicBezTo>
                <a:cubicBezTo>
                  <a:pt x="11795915" y="3337312"/>
                  <a:pt x="11776282" y="3287434"/>
                  <a:pt x="11731940" y="3297768"/>
                </a:cubicBezTo>
                <a:cubicBezTo>
                  <a:pt x="11745979" y="3276550"/>
                  <a:pt x="11683245" y="3292173"/>
                  <a:pt x="11676634" y="3269119"/>
                </a:cubicBezTo>
                <a:cubicBezTo>
                  <a:pt x="11673835" y="3250701"/>
                  <a:pt x="11654148" y="3251146"/>
                  <a:pt x="11639416" y="3243537"/>
                </a:cubicBezTo>
                <a:cubicBezTo>
                  <a:pt x="11629359" y="3224298"/>
                  <a:pt x="11554687" y="3202798"/>
                  <a:pt x="11528409" y="3203904"/>
                </a:cubicBezTo>
                <a:cubicBezTo>
                  <a:pt x="11453995" y="3217978"/>
                  <a:pt x="11397027" y="3139530"/>
                  <a:pt x="11337600" y="3148858"/>
                </a:cubicBezTo>
                <a:cubicBezTo>
                  <a:pt x="11294796" y="3133781"/>
                  <a:pt x="11282692" y="3121518"/>
                  <a:pt x="11271588" y="3113441"/>
                </a:cubicBezTo>
                <a:cubicBezTo>
                  <a:pt x="11271384" y="3109093"/>
                  <a:pt x="11271181" y="3104744"/>
                  <a:pt x="11270977" y="3100396"/>
                </a:cubicBezTo>
                <a:lnTo>
                  <a:pt x="11250574" y="3091174"/>
                </a:lnTo>
                <a:lnTo>
                  <a:pt x="11246505" y="3086783"/>
                </a:lnTo>
                <a:cubicBezTo>
                  <a:pt x="11238764" y="3078354"/>
                  <a:pt x="11230851" y="3070308"/>
                  <a:pt x="11221805" y="3063540"/>
                </a:cubicBezTo>
                <a:cubicBezTo>
                  <a:pt x="11194819" y="3110734"/>
                  <a:pt x="11140396" y="3013748"/>
                  <a:pt x="11135382" y="3062095"/>
                </a:cubicBezTo>
                <a:cubicBezTo>
                  <a:pt x="11080975" y="3033115"/>
                  <a:pt x="11090475" y="3086737"/>
                  <a:pt x="11056771" y="3020684"/>
                </a:cubicBezTo>
                <a:cubicBezTo>
                  <a:pt x="10950489" y="2984550"/>
                  <a:pt x="10968513" y="2976705"/>
                  <a:pt x="10800887" y="2963080"/>
                </a:cubicBezTo>
                <a:cubicBezTo>
                  <a:pt x="10782723" y="2947697"/>
                  <a:pt x="10721294" y="2942886"/>
                  <a:pt x="10701230" y="2935785"/>
                </a:cubicBezTo>
                <a:lnTo>
                  <a:pt x="10529686" y="2918071"/>
                </a:lnTo>
                <a:cubicBezTo>
                  <a:pt x="10467898" y="2936564"/>
                  <a:pt x="10391723" y="2920684"/>
                  <a:pt x="10337584" y="2926238"/>
                </a:cubicBezTo>
                <a:cubicBezTo>
                  <a:pt x="10271486" y="2936266"/>
                  <a:pt x="10261085" y="2903356"/>
                  <a:pt x="10179941" y="2930174"/>
                </a:cubicBezTo>
                <a:cubicBezTo>
                  <a:pt x="10171294" y="2901323"/>
                  <a:pt x="10143743" y="2928373"/>
                  <a:pt x="10129038" y="2929992"/>
                </a:cubicBezTo>
                <a:cubicBezTo>
                  <a:pt x="10111049" y="2935411"/>
                  <a:pt x="10080763" y="2928965"/>
                  <a:pt x="10044809" y="2932587"/>
                </a:cubicBezTo>
                <a:cubicBezTo>
                  <a:pt x="9986964" y="2934979"/>
                  <a:pt x="10040427" y="2926217"/>
                  <a:pt x="9923926" y="2936679"/>
                </a:cubicBezTo>
                <a:cubicBezTo>
                  <a:pt x="9890801" y="2937500"/>
                  <a:pt x="9863184" y="2908407"/>
                  <a:pt x="9825938" y="2915287"/>
                </a:cubicBezTo>
                <a:lnTo>
                  <a:pt x="9761662" y="2916695"/>
                </a:lnTo>
                <a:lnTo>
                  <a:pt x="9688436" y="2894364"/>
                </a:lnTo>
                <a:lnTo>
                  <a:pt x="9626359" y="2876388"/>
                </a:lnTo>
                <a:lnTo>
                  <a:pt x="9536686" y="2845662"/>
                </a:lnTo>
                <a:cubicBezTo>
                  <a:pt x="9530621" y="2846717"/>
                  <a:pt x="9510170" y="2854046"/>
                  <a:pt x="9500517" y="2847197"/>
                </a:cubicBezTo>
                <a:lnTo>
                  <a:pt x="9432874" y="2826106"/>
                </a:lnTo>
                <a:cubicBezTo>
                  <a:pt x="9425326" y="2827008"/>
                  <a:pt x="9347481" y="2827961"/>
                  <a:pt x="9340481" y="2831628"/>
                </a:cubicBezTo>
                <a:cubicBezTo>
                  <a:pt x="9293603" y="2778331"/>
                  <a:pt x="9255558" y="2808341"/>
                  <a:pt x="9191002" y="2776544"/>
                </a:cubicBezTo>
                <a:lnTo>
                  <a:pt x="9181756" y="2773801"/>
                </a:lnTo>
                <a:lnTo>
                  <a:pt x="8912415" y="2765023"/>
                </a:lnTo>
                <a:lnTo>
                  <a:pt x="7709716" y="2795956"/>
                </a:lnTo>
                <a:cubicBezTo>
                  <a:pt x="7352819" y="2829880"/>
                  <a:pt x="7380767" y="2943418"/>
                  <a:pt x="6923164" y="2920980"/>
                </a:cubicBezTo>
                <a:cubicBezTo>
                  <a:pt x="5970798" y="2826379"/>
                  <a:pt x="4381146" y="3024064"/>
                  <a:pt x="3308915" y="3049912"/>
                </a:cubicBezTo>
                <a:cubicBezTo>
                  <a:pt x="3098453" y="3075471"/>
                  <a:pt x="2865005" y="3091676"/>
                  <a:pt x="2643050" y="3112559"/>
                </a:cubicBezTo>
                <a:lnTo>
                  <a:pt x="2426006" y="3161942"/>
                </a:lnTo>
                <a:lnTo>
                  <a:pt x="2291811" y="3176941"/>
                </a:lnTo>
                <a:lnTo>
                  <a:pt x="2201685" y="3200625"/>
                </a:lnTo>
                <a:cubicBezTo>
                  <a:pt x="2115718" y="3217427"/>
                  <a:pt x="2132108" y="3186461"/>
                  <a:pt x="2046141" y="3203263"/>
                </a:cubicBezTo>
                <a:cubicBezTo>
                  <a:pt x="2010569" y="3191771"/>
                  <a:pt x="1980262" y="3182883"/>
                  <a:pt x="1953987" y="3176250"/>
                </a:cubicBezTo>
                <a:lnTo>
                  <a:pt x="1924440" y="3170393"/>
                </a:lnTo>
                <a:lnTo>
                  <a:pt x="1907653" y="3175484"/>
                </a:lnTo>
                <a:cubicBezTo>
                  <a:pt x="1878061" y="3178004"/>
                  <a:pt x="1876006" y="3207968"/>
                  <a:pt x="1856828" y="3184705"/>
                </a:cubicBezTo>
                <a:lnTo>
                  <a:pt x="1831611" y="3205201"/>
                </a:lnTo>
                <a:lnTo>
                  <a:pt x="1715859" y="3229661"/>
                </a:lnTo>
                <a:lnTo>
                  <a:pt x="1573012" y="3250275"/>
                </a:lnTo>
                <a:lnTo>
                  <a:pt x="1525936" y="3243056"/>
                </a:lnTo>
                <a:lnTo>
                  <a:pt x="1515932" y="3243699"/>
                </a:lnTo>
                <a:cubicBezTo>
                  <a:pt x="1483797" y="3247820"/>
                  <a:pt x="1486309" y="3252662"/>
                  <a:pt x="1418247" y="3236042"/>
                </a:cubicBezTo>
                <a:cubicBezTo>
                  <a:pt x="1389292" y="3213946"/>
                  <a:pt x="1345427" y="3216968"/>
                  <a:pt x="1311781" y="3207733"/>
                </a:cubicBezTo>
                <a:lnTo>
                  <a:pt x="1287526" y="3195564"/>
                </a:lnTo>
                <a:lnTo>
                  <a:pt x="1275912" y="3202348"/>
                </a:lnTo>
                <a:cubicBezTo>
                  <a:pt x="1219626" y="3232740"/>
                  <a:pt x="1230867" y="3206674"/>
                  <a:pt x="1160923" y="3219676"/>
                </a:cubicBezTo>
                <a:cubicBezTo>
                  <a:pt x="1120939" y="3215839"/>
                  <a:pt x="1029087" y="3185516"/>
                  <a:pt x="909690" y="3216919"/>
                </a:cubicBezTo>
                <a:cubicBezTo>
                  <a:pt x="860463" y="3220671"/>
                  <a:pt x="794970" y="3221233"/>
                  <a:pt x="764020" y="3235844"/>
                </a:cubicBezTo>
                <a:cubicBezTo>
                  <a:pt x="713142" y="3261931"/>
                  <a:pt x="769145" y="3237498"/>
                  <a:pt x="701915" y="3250223"/>
                </a:cubicBezTo>
                <a:cubicBezTo>
                  <a:pt x="644188" y="3215027"/>
                  <a:pt x="531278" y="3284445"/>
                  <a:pt x="463292" y="3316636"/>
                </a:cubicBezTo>
                <a:cubicBezTo>
                  <a:pt x="456096" y="3336479"/>
                  <a:pt x="389128" y="3337531"/>
                  <a:pt x="369865" y="3339094"/>
                </a:cubicBezTo>
                <a:cubicBezTo>
                  <a:pt x="365488" y="3372375"/>
                  <a:pt x="330307" y="3346614"/>
                  <a:pt x="318911" y="3367912"/>
                </a:cubicBezTo>
                <a:cubicBezTo>
                  <a:pt x="256531" y="3381126"/>
                  <a:pt x="186611" y="3396061"/>
                  <a:pt x="119548" y="3404651"/>
                </a:cubicBezTo>
                <a:lnTo>
                  <a:pt x="0" y="3414000"/>
                </a:lnTo>
                <a:lnTo>
                  <a:pt x="0" y="2"/>
                </a:lnTo>
                <a:lnTo>
                  <a:pt x="3459904" y="1"/>
                </a:lnTo>
                <a:cubicBezTo>
                  <a:pt x="3459905" y="1"/>
                  <a:pt x="3459906" y="0"/>
                  <a:pt x="3459907"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304924" y="627385"/>
            <a:ext cx="9620251" cy="856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Success Rate vs. Orbit Type</a:t>
            </a:r>
          </a:p>
        </p:txBody>
      </p:sp>
      <p:sp>
        <p:nvSpPr>
          <p:cNvPr id="20" name="Freeform: Shape 19">
            <a:extLst>
              <a:ext uri="{FF2B5EF4-FFF2-40B4-BE49-F238E27FC236}">
                <a16:creationId xmlns:a16="http://schemas.microsoft.com/office/drawing/2014/main" id="{608CD17C-4A7C-477D-A659-BA8A89A7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1775" y="1609518"/>
            <a:ext cx="6610350" cy="29423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6F10E118-0317-F6A5-BA98-AC7C0546AB39}"/>
              </a:ext>
            </a:extLst>
          </p:cNvPr>
          <p:cNvPicPr>
            <a:picLocks noChangeAspect="1"/>
          </p:cNvPicPr>
          <p:nvPr/>
        </p:nvPicPr>
        <p:blipFill rotWithShape="1">
          <a:blip r:embed="rId2"/>
          <a:srcRect r="1400"/>
          <a:stretch/>
        </p:blipFill>
        <p:spPr>
          <a:xfrm>
            <a:off x="3593552" y="1765254"/>
            <a:ext cx="4964679" cy="263087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19275" y="4845083"/>
            <a:ext cx="8572500" cy="1374741"/>
          </a:xfrm>
          <a:prstGeom prst="rect">
            <a:avLst/>
          </a:prstGeom>
        </p:spPr>
        <p:txBody>
          <a:bodyPr vert="horz" lIns="91440" tIns="45720" rIns="91440" bIns="45720" rtlCol="0" anchor="ctr">
            <a:normAutofit/>
          </a:bodyPr>
          <a:lstStyle/>
          <a:p>
            <a:pPr algn="ctr">
              <a:spcBef>
                <a:spcPts val="1400"/>
              </a:spcBef>
            </a:pPr>
            <a:r>
              <a:rPr lang="en-US" sz="1700"/>
              <a:t>This figure depicted the possibility of the orbits to influences the landing outcomes as some orbits has 100% success rate such as SSO, HEO, GEO AND ES-L1 while SO orbit produced 0% rate of success. However, deeper analysis show that some of this orbits has only 1 occurrence such as GEO, SO, HEO and ES-L1 which mean this data need more dataset to see pattern or trend before we draw any conclusion.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21</a:t>
            </a:fld>
            <a:endParaRPr lang="en-US" sz="10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811073-89F5-46D6-83D8-BA764464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42855"/>
          </a:xfrm>
          <a:custGeom>
            <a:avLst/>
            <a:gdLst>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304043 w 12192000"/>
              <a:gd name="connsiteY45" fmla="*/ 3152858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763355 w 12192000"/>
              <a:gd name="connsiteY53" fmla="*/ 3224928 h 3442855"/>
              <a:gd name="connsiteX54" fmla="*/ 1654444 w 12192000"/>
              <a:gd name="connsiteY54" fmla="*/ 3229661 h 3442855"/>
              <a:gd name="connsiteX55" fmla="*/ 1629483 w 12192000"/>
              <a:gd name="connsiteY55" fmla="*/ 3232675 h 3442855"/>
              <a:gd name="connsiteX56" fmla="*/ 1573012 w 12192000"/>
              <a:gd name="connsiteY56" fmla="*/ 3250275 h 3442855"/>
              <a:gd name="connsiteX57" fmla="*/ 1525936 w 12192000"/>
              <a:gd name="connsiteY57" fmla="*/ 3243056 h 3442855"/>
              <a:gd name="connsiteX58" fmla="*/ 1515932 w 12192000"/>
              <a:gd name="connsiteY58" fmla="*/ 3243699 h 3442855"/>
              <a:gd name="connsiteX59" fmla="*/ 1418247 w 12192000"/>
              <a:gd name="connsiteY59" fmla="*/ 3236042 h 3442855"/>
              <a:gd name="connsiteX60" fmla="*/ 1311781 w 12192000"/>
              <a:gd name="connsiteY60" fmla="*/ 3207733 h 3442855"/>
              <a:gd name="connsiteX61" fmla="*/ 1287526 w 12192000"/>
              <a:gd name="connsiteY61" fmla="*/ 3195564 h 3442855"/>
              <a:gd name="connsiteX62" fmla="*/ 1275912 w 12192000"/>
              <a:gd name="connsiteY62" fmla="*/ 3202348 h 3442855"/>
              <a:gd name="connsiteX63" fmla="*/ 1160923 w 12192000"/>
              <a:gd name="connsiteY63" fmla="*/ 3219676 h 3442855"/>
              <a:gd name="connsiteX64" fmla="*/ 909690 w 12192000"/>
              <a:gd name="connsiteY64" fmla="*/ 3216919 h 3442855"/>
              <a:gd name="connsiteX65" fmla="*/ 764020 w 12192000"/>
              <a:gd name="connsiteY65" fmla="*/ 3235844 h 3442855"/>
              <a:gd name="connsiteX66" fmla="*/ 701915 w 12192000"/>
              <a:gd name="connsiteY66" fmla="*/ 3250223 h 3442855"/>
              <a:gd name="connsiteX67" fmla="*/ 463292 w 12192000"/>
              <a:gd name="connsiteY67" fmla="*/ 3316636 h 3442855"/>
              <a:gd name="connsiteX68" fmla="*/ 369865 w 12192000"/>
              <a:gd name="connsiteY68" fmla="*/ 3339094 h 3442855"/>
              <a:gd name="connsiteX69" fmla="*/ 318911 w 12192000"/>
              <a:gd name="connsiteY69" fmla="*/ 3367912 h 3442855"/>
              <a:gd name="connsiteX70" fmla="*/ 119548 w 12192000"/>
              <a:gd name="connsiteY70" fmla="*/ 3404651 h 3442855"/>
              <a:gd name="connsiteX71" fmla="*/ 0 w 12192000"/>
              <a:gd name="connsiteY71" fmla="*/ 3414000 h 3442855"/>
              <a:gd name="connsiteX72" fmla="*/ 0 w 12192000"/>
              <a:gd name="connsiteY72" fmla="*/ 2 h 3442855"/>
              <a:gd name="connsiteX73" fmla="*/ 3459904 w 12192000"/>
              <a:gd name="connsiteY73" fmla="*/ 1 h 3442855"/>
              <a:gd name="connsiteX74" fmla="*/ 3459907 w 12192000"/>
              <a:gd name="connsiteY74"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629483 w 12192000"/>
              <a:gd name="connsiteY53" fmla="*/ 3232675 h 3442855"/>
              <a:gd name="connsiteX54" fmla="*/ 1573012 w 12192000"/>
              <a:gd name="connsiteY54" fmla="*/ 3250275 h 3442855"/>
              <a:gd name="connsiteX55" fmla="*/ 1525936 w 12192000"/>
              <a:gd name="connsiteY55" fmla="*/ 3243056 h 3442855"/>
              <a:gd name="connsiteX56" fmla="*/ 1515932 w 12192000"/>
              <a:gd name="connsiteY56" fmla="*/ 3243699 h 3442855"/>
              <a:gd name="connsiteX57" fmla="*/ 1418247 w 12192000"/>
              <a:gd name="connsiteY57" fmla="*/ 3236042 h 3442855"/>
              <a:gd name="connsiteX58" fmla="*/ 1311781 w 12192000"/>
              <a:gd name="connsiteY58" fmla="*/ 3207733 h 3442855"/>
              <a:gd name="connsiteX59" fmla="*/ 1287526 w 12192000"/>
              <a:gd name="connsiteY59" fmla="*/ 3195564 h 3442855"/>
              <a:gd name="connsiteX60" fmla="*/ 1275912 w 12192000"/>
              <a:gd name="connsiteY60" fmla="*/ 3202348 h 3442855"/>
              <a:gd name="connsiteX61" fmla="*/ 1160923 w 12192000"/>
              <a:gd name="connsiteY61" fmla="*/ 3219676 h 3442855"/>
              <a:gd name="connsiteX62" fmla="*/ 909690 w 12192000"/>
              <a:gd name="connsiteY62" fmla="*/ 3216919 h 3442855"/>
              <a:gd name="connsiteX63" fmla="*/ 764020 w 12192000"/>
              <a:gd name="connsiteY63" fmla="*/ 3235844 h 3442855"/>
              <a:gd name="connsiteX64" fmla="*/ 701915 w 12192000"/>
              <a:gd name="connsiteY64" fmla="*/ 3250223 h 3442855"/>
              <a:gd name="connsiteX65" fmla="*/ 463292 w 12192000"/>
              <a:gd name="connsiteY65" fmla="*/ 3316636 h 3442855"/>
              <a:gd name="connsiteX66" fmla="*/ 369865 w 12192000"/>
              <a:gd name="connsiteY66" fmla="*/ 3339094 h 3442855"/>
              <a:gd name="connsiteX67" fmla="*/ 318911 w 12192000"/>
              <a:gd name="connsiteY67" fmla="*/ 3367912 h 3442855"/>
              <a:gd name="connsiteX68" fmla="*/ 119548 w 12192000"/>
              <a:gd name="connsiteY68" fmla="*/ 3404651 h 3442855"/>
              <a:gd name="connsiteX69" fmla="*/ 0 w 12192000"/>
              <a:gd name="connsiteY69" fmla="*/ 3414000 h 3442855"/>
              <a:gd name="connsiteX70" fmla="*/ 0 w 12192000"/>
              <a:gd name="connsiteY70" fmla="*/ 2 h 3442855"/>
              <a:gd name="connsiteX71" fmla="*/ 3459904 w 12192000"/>
              <a:gd name="connsiteY71" fmla="*/ 1 h 3442855"/>
              <a:gd name="connsiteX72" fmla="*/ 3459907 w 12192000"/>
              <a:gd name="connsiteY72"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15859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32874 w 12192000"/>
              <a:gd name="connsiteY33" fmla="*/ 2826106 h 3442855"/>
              <a:gd name="connsiteX34" fmla="*/ 9340481 w 12192000"/>
              <a:gd name="connsiteY34" fmla="*/ 2831628 h 3442855"/>
              <a:gd name="connsiteX35" fmla="*/ 9191002 w 12192000"/>
              <a:gd name="connsiteY35" fmla="*/ 2776544 h 3442855"/>
              <a:gd name="connsiteX36" fmla="*/ 9181756 w 12192000"/>
              <a:gd name="connsiteY36" fmla="*/ 2773801 h 3442855"/>
              <a:gd name="connsiteX37" fmla="*/ 8912415 w 12192000"/>
              <a:gd name="connsiteY37" fmla="*/ 2765023 h 3442855"/>
              <a:gd name="connsiteX38" fmla="*/ 7709716 w 12192000"/>
              <a:gd name="connsiteY38" fmla="*/ 2795956 h 3442855"/>
              <a:gd name="connsiteX39" fmla="*/ 6923164 w 12192000"/>
              <a:gd name="connsiteY39" fmla="*/ 2920980 h 3442855"/>
              <a:gd name="connsiteX40" fmla="*/ 3308915 w 12192000"/>
              <a:gd name="connsiteY40" fmla="*/ 3049912 h 3442855"/>
              <a:gd name="connsiteX41" fmla="*/ 2643050 w 12192000"/>
              <a:gd name="connsiteY41" fmla="*/ 3112559 h 3442855"/>
              <a:gd name="connsiteX42" fmla="*/ 2426006 w 12192000"/>
              <a:gd name="connsiteY42" fmla="*/ 3161942 h 3442855"/>
              <a:gd name="connsiteX43" fmla="*/ 2291811 w 12192000"/>
              <a:gd name="connsiteY43" fmla="*/ 3176941 h 3442855"/>
              <a:gd name="connsiteX44" fmla="*/ 2201685 w 12192000"/>
              <a:gd name="connsiteY44" fmla="*/ 3200625 h 3442855"/>
              <a:gd name="connsiteX45" fmla="*/ 2046141 w 12192000"/>
              <a:gd name="connsiteY45" fmla="*/ 3203263 h 3442855"/>
              <a:gd name="connsiteX46" fmla="*/ 1953987 w 12192000"/>
              <a:gd name="connsiteY46" fmla="*/ 3176250 h 3442855"/>
              <a:gd name="connsiteX47" fmla="*/ 1924440 w 12192000"/>
              <a:gd name="connsiteY47" fmla="*/ 3170393 h 3442855"/>
              <a:gd name="connsiteX48" fmla="*/ 1907653 w 12192000"/>
              <a:gd name="connsiteY48" fmla="*/ 3175484 h 3442855"/>
              <a:gd name="connsiteX49" fmla="*/ 1856828 w 12192000"/>
              <a:gd name="connsiteY49" fmla="*/ 3184705 h 3442855"/>
              <a:gd name="connsiteX50" fmla="*/ 1831611 w 12192000"/>
              <a:gd name="connsiteY50" fmla="*/ 3205201 h 3442855"/>
              <a:gd name="connsiteX51" fmla="*/ 1715859 w 12192000"/>
              <a:gd name="connsiteY51" fmla="*/ 3229661 h 3442855"/>
              <a:gd name="connsiteX52" fmla="*/ 1573012 w 12192000"/>
              <a:gd name="connsiteY52" fmla="*/ 3250275 h 3442855"/>
              <a:gd name="connsiteX53" fmla="*/ 1525936 w 12192000"/>
              <a:gd name="connsiteY53" fmla="*/ 3243056 h 3442855"/>
              <a:gd name="connsiteX54" fmla="*/ 1515932 w 12192000"/>
              <a:gd name="connsiteY54" fmla="*/ 3243699 h 3442855"/>
              <a:gd name="connsiteX55" fmla="*/ 1418247 w 12192000"/>
              <a:gd name="connsiteY55" fmla="*/ 3236042 h 3442855"/>
              <a:gd name="connsiteX56" fmla="*/ 1311781 w 12192000"/>
              <a:gd name="connsiteY56" fmla="*/ 3207733 h 3442855"/>
              <a:gd name="connsiteX57" fmla="*/ 1287526 w 12192000"/>
              <a:gd name="connsiteY57" fmla="*/ 3195564 h 3442855"/>
              <a:gd name="connsiteX58" fmla="*/ 1275912 w 12192000"/>
              <a:gd name="connsiteY58" fmla="*/ 3202348 h 3442855"/>
              <a:gd name="connsiteX59" fmla="*/ 1160923 w 12192000"/>
              <a:gd name="connsiteY59" fmla="*/ 3219676 h 3442855"/>
              <a:gd name="connsiteX60" fmla="*/ 909690 w 12192000"/>
              <a:gd name="connsiteY60" fmla="*/ 3216919 h 3442855"/>
              <a:gd name="connsiteX61" fmla="*/ 764020 w 12192000"/>
              <a:gd name="connsiteY61" fmla="*/ 3235844 h 3442855"/>
              <a:gd name="connsiteX62" fmla="*/ 701915 w 12192000"/>
              <a:gd name="connsiteY62" fmla="*/ 3250223 h 3442855"/>
              <a:gd name="connsiteX63" fmla="*/ 463292 w 12192000"/>
              <a:gd name="connsiteY63" fmla="*/ 3316636 h 3442855"/>
              <a:gd name="connsiteX64" fmla="*/ 369865 w 12192000"/>
              <a:gd name="connsiteY64" fmla="*/ 3339094 h 3442855"/>
              <a:gd name="connsiteX65" fmla="*/ 318911 w 12192000"/>
              <a:gd name="connsiteY65" fmla="*/ 3367912 h 3442855"/>
              <a:gd name="connsiteX66" fmla="*/ 119548 w 12192000"/>
              <a:gd name="connsiteY66" fmla="*/ 3404651 h 3442855"/>
              <a:gd name="connsiteX67" fmla="*/ 0 w 12192000"/>
              <a:gd name="connsiteY67" fmla="*/ 3414000 h 3442855"/>
              <a:gd name="connsiteX68" fmla="*/ 0 w 12192000"/>
              <a:gd name="connsiteY68" fmla="*/ 2 h 3442855"/>
              <a:gd name="connsiteX69" fmla="*/ 3459904 w 12192000"/>
              <a:gd name="connsiteY69" fmla="*/ 1 h 3442855"/>
              <a:gd name="connsiteX70" fmla="*/ 3459907 w 12192000"/>
              <a:gd name="connsiteY70"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71588 w 12192000"/>
              <a:gd name="connsiteY11" fmla="*/ 3113441 h 3442855"/>
              <a:gd name="connsiteX12" fmla="*/ 11270977 w 12192000"/>
              <a:gd name="connsiteY12" fmla="*/ 3100396 h 3442855"/>
              <a:gd name="connsiteX13" fmla="*/ 11250574 w 12192000"/>
              <a:gd name="connsiteY13" fmla="*/ 3091174 h 3442855"/>
              <a:gd name="connsiteX14" fmla="*/ 11246505 w 12192000"/>
              <a:gd name="connsiteY14" fmla="*/ 3086783 h 3442855"/>
              <a:gd name="connsiteX15" fmla="*/ 11221805 w 12192000"/>
              <a:gd name="connsiteY15" fmla="*/ 3063540 h 3442855"/>
              <a:gd name="connsiteX16" fmla="*/ 11135382 w 12192000"/>
              <a:gd name="connsiteY16" fmla="*/ 3062095 h 3442855"/>
              <a:gd name="connsiteX17" fmla="*/ 11056771 w 12192000"/>
              <a:gd name="connsiteY17" fmla="*/ 3020684 h 3442855"/>
              <a:gd name="connsiteX18" fmla="*/ 10800887 w 12192000"/>
              <a:gd name="connsiteY18" fmla="*/ 2963080 h 3442855"/>
              <a:gd name="connsiteX19" fmla="*/ 10701230 w 12192000"/>
              <a:gd name="connsiteY19" fmla="*/ 2935785 h 3442855"/>
              <a:gd name="connsiteX20" fmla="*/ 10529686 w 12192000"/>
              <a:gd name="connsiteY20" fmla="*/ 2918071 h 3442855"/>
              <a:gd name="connsiteX21" fmla="*/ 10337584 w 12192000"/>
              <a:gd name="connsiteY21" fmla="*/ 2926238 h 3442855"/>
              <a:gd name="connsiteX22" fmla="*/ 10179941 w 12192000"/>
              <a:gd name="connsiteY22" fmla="*/ 2930174 h 3442855"/>
              <a:gd name="connsiteX23" fmla="*/ 10129038 w 12192000"/>
              <a:gd name="connsiteY23" fmla="*/ 2929992 h 3442855"/>
              <a:gd name="connsiteX24" fmla="*/ 10044809 w 12192000"/>
              <a:gd name="connsiteY24" fmla="*/ 2932587 h 3442855"/>
              <a:gd name="connsiteX25" fmla="*/ 9923926 w 12192000"/>
              <a:gd name="connsiteY25" fmla="*/ 2936679 h 3442855"/>
              <a:gd name="connsiteX26" fmla="*/ 9825938 w 12192000"/>
              <a:gd name="connsiteY26" fmla="*/ 2915287 h 3442855"/>
              <a:gd name="connsiteX27" fmla="*/ 9761662 w 12192000"/>
              <a:gd name="connsiteY27" fmla="*/ 2916695 h 3442855"/>
              <a:gd name="connsiteX28" fmla="*/ 9688436 w 12192000"/>
              <a:gd name="connsiteY28" fmla="*/ 2894364 h 3442855"/>
              <a:gd name="connsiteX29" fmla="*/ 9626359 w 12192000"/>
              <a:gd name="connsiteY29" fmla="*/ 2876388 h 3442855"/>
              <a:gd name="connsiteX30" fmla="*/ 9536686 w 12192000"/>
              <a:gd name="connsiteY30" fmla="*/ 2845662 h 3442855"/>
              <a:gd name="connsiteX31" fmla="*/ 9500517 w 12192000"/>
              <a:gd name="connsiteY31" fmla="*/ 2847197 h 3442855"/>
              <a:gd name="connsiteX32" fmla="*/ 9432874 w 12192000"/>
              <a:gd name="connsiteY32" fmla="*/ 2826106 h 3442855"/>
              <a:gd name="connsiteX33" fmla="*/ 9340481 w 12192000"/>
              <a:gd name="connsiteY33" fmla="*/ 2831628 h 3442855"/>
              <a:gd name="connsiteX34" fmla="*/ 9191002 w 12192000"/>
              <a:gd name="connsiteY34" fmla="*/ 2776544 h 3442855"/>
              <a:gd name="connsiteX35" fmla="*/ 9181756 w 12192000"/>
              <a:gd name="connsiteY35" fmla="*/ 2773801 h 3442855"/>
              <a:gd name="connsiteX36" fmla="*/ 8912415 w 12192000"/>
              <a:gd name="connsiteY36" fmla="*/ 2765023 h 3442855"/>
              <a:gd name="connsiteX37" fmla="*/ 7709716 w 12192000"/>
              <a:gd name="connsiteY37" fmla="*/ 2795956 h 3442855"/>
              <a:gd name="connsiteX38" fmla="*/ 6923164 w 12192000"/>
              <a:gd name="connsiteY38" fmla="*/ 2920980 h 3442855"/>
              <a:gd name="connsiteX39" fmla="*/ 3308915 w 12192000"/>
              <a:gd name="connsiteY39" fmla="*/ 3049912 h 3442855"/>
              <a:gd name="connsiteX40" fmla="*/ 2643050 w 12192000"/>
              <a:gd name="connsiteY40" fmla="*/ 3112559 h 3442855"/>
              <a:gd name="connsiteX41" fmla="*/ 2426006 w 12192000"/>
              <a:gd name="connsiteY41" fmla="*/ 3161942 h 3442855"/>
              <a:gd name="connsiteX42" fmla="*/ 2291811 w 12192000"/>
              <a:gd name="connsiteY42" fmla="*/ 3176941 h 3442855"/>
              <a:gd name="connsiteX43" fmla="*/ 2201685 w 12192000"/>
              <a:gd name="connsiteY43" fmla="*/ 3200625 h 3442855"/>
              <a:gd name="connsiteX44" fmla="*/ 2046141 w 12192000"/>
              <a:gd name="connsiteY44" fmla="*/ 3203263 h 3442855"/>
              <a:gd name="connsiteX45" fmla="*/ 1953987 w 12192000"/>
              <a:gd name="connsiteY45" fmla="*/ 3176250 h 3442855"/>
              <a:gd name="connsiteX46" fmla="*/ 1924440 w 12192000"/>
              <a:gd name="connsiteY46" fmla="*/ 3170393 h 3442855"/>
              <a:gd name="connsiteX47" fmla="*/ 1907653 w 12192000"/>
              <a:gd name="connsiteY47" fmla="*/ 3175484 h 3442855"/>
              <a:gd name="connsiteX48" fmla="*/ 1856828 w 12192000"/>
              <a:gd name="connsiteY48" fmla="*/ 3184705 h 3442855"/>
              <a:gd name="connsiteX49" fmla="*/ 1831611 w 12192000"/>
              <a:gd name="connsiteY49" fmla="*/ 3205201 h 3442855"/>
              <a:gd name="connsiteX50" fmla="*/ 1715859 w 12192000"/>
              <a:gd name="connsiteY50" fmla="*/ 3229661 h 3442855"/>
              <a:gd name="connsiteX51" fmla="*/ 1573012 w 12192000"/>
              <a:gd name="connsiteY51" fmla="*/ 3250275 h 3442855"/>
              <a:gd name="connsiteX52" fmla="*/ 1525936 w 12192000"/>
              <a:gd name="connsiteY52" fmla="*/ 3243056 h 3442855"/>
              <a:gd name="connsiteX53" fmla="*/ 1515932 w 12192000"/>
              <a:gd name="connsiteY53" fmla="*/ 3243699 h 3442855"/>
              <a:gd name="connsiteX54" fmla="*/ 1418247 w 12192000"/>
              <a:gd name="connsiteY54" fmla="*/ 3236042 h 3442855"/>
              <a:gd name="connsiteX55" fmla="*/ 1311781 w 12192000"/>
              <a:gd name="connsiteY55" fmla="*/ 3207733 h 3442855"/>
              <a:gd name="connsiteX56" fmla="*/ 1287526 w 12192000"/>
              <a:gd name="connsiteY56" fmla="*/ 3195564 h 3442855"/>
              <a:gd name="connsiteX57" fmla="*/ 1275912 w 12192000"/>
              <a:gd name="connsiteY57" fmla="*/ 3202348 h 3442855"/>
              <a:gd name="connsiteX58" fmla="*/ 1160923 w 12192000"/>
              <a:gd name="connsiteY58" fmla="*/ 3219676 h 3442855"/>
              <a:gd name="connsiteX59" fmla="*/ 909690 w 12192000"/>
              <a:gd name="connsiteY59" fmla="*/ 3216919 h 3442855"/>
              <a:gd name="connsiteX60" fmla="*/ 764020 w 12192000"/>
              <a:gd name="connsiteY60" fmla="*/ 3235844 h 3442855"/>
              <a:gd name="connsiteX61" fmla="*/ 701915 w 12192000"/>
              <a:gd name="connsiteY61" fmla="*/ 3250223 h 3442855"/>
              <a:gd name="connsiteX62" fmla="*/ 463292 w 12192000"/>
              <a:gd name="connsiteY62" fmla="*/ 3316636 h 3442855"/>
              <a:gd name="connsiteX63" fmla="*/ 369865 w 12192000"/>
              <a:gd name="connsiteY63" fmla="*/ 3339094 h 3442855"/>
              <a:gd name="connsiteX64" fmla="*/ 318911 w 12192000"/>
              <a:gd name="connsiteY64" fmla="*/ 3367912 h 3442855"/>
              <a:gd name="connsiteX65" fmla="*/ 119548 w 12192000"/>
              <a:gd name="connsiteY65" fmla="*/ 3404651 h 3442855"/>
              <a:gd name="connsiteX66" fmla="*/ 0 w 12192000"/>
              <a:gd name="connsiteY66" fmla="*/ 3414000 h 3442855"/>
              <a:gd name="connsiteX67" fmla="*/ 0 w 12192000"/>
              <a:gd name="connsiteY67" fmla="*/ 2 h 3442855"/>
              <a:gd name="connsiteX68" fmla="*/ 3459904 w 12192000"/>
              <a:gd name="connsiteY68" fmla="*/ 1 h 3442855"/>
              <a:gd name="connsiteX69" fmla="*/ 3459907 w 12192000"/>
              <a:gd name="connsiteY69" fmla="*/ 0 h 344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192000" h="3442855">
                <a:moveTo>
                  <a:pt x="3459907" y="0"/>
                </a:moveTo>
                <a:lnTo>
                  <a:pt x="12192000" y="0"/>
                </a:lnTo>
                <a:lnTo>
                  <a:pt x="12192000" y="3442855"/>
                </a:lnTo>
                <a:lnTo>
                  <a:pt x="12076094" y="3423357"/>
                </a:lnTo>
                <a:cubicBezTo>
                  <a:pt x="12005159" y="3438127"/>
                  <a:pt x="12014346" y="3381657"/>
                  <a:pt x="11974360" y="3396494"/>
                </a:cubicBezTo>
                <a:cubicBezTo>
                  <a:pt x="11904719" y="3371812"/>
                  <a:pt x="11861782" y="3344051"/>
                  <a:pt x="11825709" y="3356473"/>
                </a:cubicBezTo>
                <a:cubicBezTo>
                  <a:pt x="11795915" y="3337312"/>
                  <a:pt x="11776282" y="3287434"/>
                  <a:pt x="11731940" y="3297768"/>
                </a:cubicBezTo>
                <a:cubicBezTo>
                  <a:pt x="11745979" y="3276550"/>
                  <a:pt x="11683245" y="3292173"/>
                  <a:pt x="11676634" y="3269119"/>
                </a:cubicBezTo>
                <a:cubicBezTo>
                  <a:pt x="11673835" y="3250701"/>
                  <a:pt x="11654148" y="3251146"/>
                  <a:pt x="11639416" y="3243537"/>
                </a:cubicBezTo>
                <a:cubicBezTo>
                  <a:pt x="11629359" y="3224298"/>
                  <a:pt x="11554687" y="3202798"/>
                  <a:pt x="11528409" y="3203904"/>
                </a:cubicBezTo>
                <a:cubicBezTo>
                  <a:pt x="11453995" y="3217978"/>
                  <a:pt x="11397027" y="3139530"/>
                  <a:pt x="11337600" y="3148858"/>
                </a:cubicBezTo>
                <a:cubicBezTo>
                  <a:pt x="11294796" y="3133781"/>
                  <a:pt x="11282692" y="3121518"/>
                  <a:pt x="11271588" y="3113441"/>
                </a:cubicBezTo>
                <a:cubicBezTo>
                  <a:pt x="11271384" y="3109093"/>
                  <a:pt x="11271181" y="3104744"/>
                  <a:pt x="11270977" y="3100396"/>
                </a:cubicBezTo>
                <a:lnTo>
                  <a:pt x="11250574" y="3091174"/>
                </a:lnTo>
                <a:lnTo>
                  <a:pt x="11246505" y="3086783"/>
                </a:lnTo>
                <a:cubicBezTo>
                  <a:pt x="11238764" y="3078354"/>
                  <a:pt x="11230851" y="3070308"/>
                  <a:pt x="11221805" y="3063540"/>
                </a:cubicBezTo>
                <a:cubicBezTo>
                  <a:pt x="11194819" y="3110734"/>
                  <a:pt x="11140396" y="3013748"/>
                  <a:pt x="11135382" y="3062095"/>
                </a:cubicBezTo>
                <a:cubicBezTo>
                  <a:pt x="11080975" y="3033115"/>
                  <a:pt x="11090475" y="3086737"/>
                  <a:pt x="11056771" y="3020684"/>
                </a:cubicBezTo>
                <a:cubicBezTo>
                  <a:pt x="10950489" y="2984550"/>
                  <a:pt x="10968513" y="2976705"/>
                  <a:pt x="10800887" y="2963080"/>
                </a:cubicBezTo>
                <a:cubicBezTo>
                  <a:pt x="10782723" y="2947697"/>
                  <a:pt x="10721294" y="2942886"/>
                  <a:pt x="10701230" y="2935785"/>
                </a:cubicBezTo>
                <a:lnTo>
                  <a:pt x="10529686" y="2918071"/>
                </a:lnTo>
                <a:cubicBezTo>
                  <a:pt x="10467898" y="2936564"/>
                  <a:pt x="10391723" y="2920684"/>
                  <a:pt x="10337584" y="2926238"/>
                </a:cubicBezTo>
                <a:cubicBezTo>
                  <a:pt x="10271486" y="2936266"/>
                  <a:pt x="10261085" y="2903356"/>
                  <a:pt x="10179941" y="2930174"/>
                </a:cubicBezTo>
                <a:cubicBezTo>
                  <a:pt x="10171294" y="2901323"/>
                  <a:pt x="10143743" y="2928373"/>
                  <a:pt x="10129038" y="2929992"/>
                </a:cubicBezTo>
                <a:cubicBezTo>
                  <a:pt x="10111049" y="2935411"/>
                  <a:pt x="10080763" y="2928965"/>
                  <a:pt x="10044809" y="2932587"/>
                </a:cubicBezTo>
                <a:cubicBezTo>
                  <a:pt x="9986964" y="2934979"/>
                  <a:pt x="10040427" y="2926217"/>
                  <a:pt x="9923926" y="2936679"/>
                </a:cubicBezTo>
                <a:cubicBezTo>
                  <a:pt x="9890801" y="2937500"/>
                  <a:pt x="9863184" y="2908407"/>
                  <a:pt x="9825938" y="2915287"/>
                </a:cubicBezTo>
                <a:lnTo>
                  <a:pt x="9761662" y="2916695"/>
                </a:lnTo>
                <a:lnTo>
                  <a:pt x="9688436" y="2894364"/>
                </a:lnTo>
                <a:lnTo>
                  <a:pt x="9626359" y="2876388"/>
                </a:lnTo>
                <a:lnTo>
                  <a:pt x="9536686" y="2845662"/>
                </a:lnTo>
                <a:cubicBezTo>
                  <a:pt x="9530621" y="2846717"/>
                  <a:pt x="9510170" y="2854046"/>
                  <a:pt x="9500517" y="2847197"/>
                </a:cubicBezTo>
                <a:lnTo>
                  <a:pt x="9432874" y="2826106"/>
                </a:lnTo>
                <a:cubicBezTo>
                  <a:pt x="9425326" y="2827008"/>
                  <a:pt x="9347481" y="2827961"/>
                  <a:pt x="9340481" y="2831628"/>
                </a:cubicBezTo>
                <a:cubicBezTo>
                  <a:pt x="9293603" y="2778331"/>
                  <a:pt x="9255558" y="2808341"/>
                  <a:pt x="9191002" y="2776544"/>
                </a:cubicBezTo>
                <a:lnTo>
                  <a:pt x="9181756" y="2773801"/>
                </a:lnTo>
                <a:lnTo>
                  <a:pt x="8912415" y="2765023"/>
                </a:lnTo>
                <a:lnTo>
                  <a:pt x="7709716" y="2795956"/>
                </a:lnTo>
                <a:cubicBezTo>
                  <a:pt x="7352819" y="2829880"/>
                  <a:pt x="7380767" y="2943418"/>
                  <a:pt x="6923164" y="2920980"/>
                </a:cubicBezTo>
                <a:cubicBezTo>
                  <a:pt x="5970798" y="2826379"/>
                  <a:pt x="4381146" y="3024064"/>
                  <a:pt x="3308915" y="3049912"/>
                </a:cubicBezTo>
                <a:cubicBezTo>
                  <a:pt x="3098453" y="3075471"/>
                  <a:pt x="2865005" y="3091676"/>
                  <a:pt x="2643050" y="3112559"/>
                </a:cubicBezTo>
                <a:lnTo>
                  <a:pt x="2426006" y="3161942"/>
                </a:lnTo>
                <a:lnTo>
                  <a:pt x="2291811" y="3176941"/>
                </a:lnTo>
                <a:lnTo>
                  <a:pt x="2201685" y="3200625"/>
                </a:lnTo>
                <a:cubicBezTo>
                  <a:pt x="2115718" y="3217427"/>
                  <a:pt x="2132108" y="3186461"/>
                  <a:pt x="2046141" y="3203263"/>
                </a:cubicBezTo>
                <a:cubicBezTo>
                  <a:pt x="2010569" y="3191771"/>
                  <a:pt x="1980262" y="3182883"/>
                  <a:pt x="1953987" y="3176250"/>
                </a:cubicBezTo>
                <a:lnTo>
                  <a:pt x="1924440" y="3170393"/>
                </a:lnTo>
                <a:lnTo>
                  <a:pt x="1907653" y="3175484"/>
                </a:lnTo>
                <a:cubicBezTo>
                  <a:pt x="1878061" y="3178004"/>
                  <a:pt x="1876006" y="3207968"/>
                  <a:pt x="1856828" y="3184705"/>
                </a:cubicBezTo>
                <a:lnTo>
                  <a:pt x="1831611" y="3205201"/>
                </a:lnTo>
                <a:lnTo>
                  <a:pt x="1715859" y="3229661"/>
                </a:lnTo>
                <a:lnTo>
                  <a:pt x="1573012" y="3250275"/>
                </a:lnTo>
                <a:lnTo>
                  <a:pt x="1525936" y="3243056"/>
                </a:lnTo>
                <a:lnTo>
                  <a:pt x="1515932" y="3243699"/>
                </a:lnTo>
                <a:cubicBezTo>
                  <a:pt x="1483797" y="3247820"/>
                  <a:pt x="1486309" y="3252662"/>
                  <a:pt x="1418247" y="3236042"/>
                </a:cubicBezTo>
                <a:cubicBezTo>
                  <a:pt x="1389292" y="3213946"/>
                  <a:pt x="1345427" y="3216968"/>
                  <a:pt x="1311781" y="3207733"/>
                </a:cubicBezTo>
                <a:lnTo>
                  <a:pt x="1287526" y="3195564"/>
                </a:lnTo>
                <a:lnTo>
                  <a:pt x="1275912" y="3202348"/>
                </a:lnTo>
                <a:cubicBezTo>
                  <a:pt x="1219626" y="3232740"/>
                  <a:pt x="1230867" y="3206674"/>
                  <a:pt x="1160923" y="3219676"/>
                </a:cubicBezTo>
                <a:cubicBezTo>
                  <a:pt x="1120939" y="3215839"/>
                  <a:pt x="1029087" y="3185516"/>
                  <a:pt x="909690" y="3216919"/>
                </a:cubicBezTo>
                <a:cubicBezTo>
                  <a:pt x="860463" y="3220671"/>
                  <a:pt x="794970" y="3221233"/>
                  <a:pt x="764020" y="3235844"/>
                </a:cubicBezTo>
                <a:cubicBezTo>
                  <a:pt x="713142" y="3261931"/>
                  <a:pt x="769145" y="3237498"/>
                  <a:pt x="701915" y="3250223"/>
                </a:cubicBezTo>
                <a:cubicBezTo>
                  <a:pt x="644188" y="3215027"/>
                  <a:pt x="531278" y="3284445"/>
                  <a:pt x="463292" y="3316636"/>
                </a:cubicBezTo>
                <a:cubicBezTo>
                  <a:pt x="456096" y="3336479"/>
                  <a:pt x="389128" y="3337531"/>
                  <a:pt x="369865" y="3339094"/>
                </a:cubicBezTo>
                <a:cubicBezTo>
                  <a:pt x="365488" y="3372375"/>
                  <a:pt x="330307" y="3346614"/>
                  <a:pt x="318911" y="3367912"/>
                </a:cubicBezTo>
                <a:cubicBezTo>
                  <a:pt x="256531" y="3381126"/>
                  <a:pt x="186611" y="3396061"/>
                  <a:pt x="119548" y="3404651"/>
                </a:cubicBezTo>
                <a:lnTo>
                  <a:pt x="0" y="3414000"/>
                </a:lnTo>
                <a:lnTo>
                  <a:pt x="0" y="2"/>
                </a:lnTo>
                <a:lnTo>
                  <a:pt x="3459904" y="1"/>
                </a:lnTo>
                <a:cubicBezTo>
                  <a:pt x="3459905" y="1"/>
                  <a:pt x="3459906" y="0"/>
                  <a:pt x="3459907"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304924" y="627385"/>
            <a:ext cx="9620251" cy="856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Flight Number vs. Orbit Type</a:t>
            </a:r>
          </a:p>
        </p:txBody>
      </p:sp>
      <p:sp>
        <p:nvSpPr>
          <p:cNvPr id="13" name="Freeform: Shape 12">
            <a:extLst>
              <a:ext uri="{FF2B5EF4-FFF2-40B4-BE49-F238E27FC236}">
                <a16:creationId xmlns:a16="http://schemas.microsoft.com/office/drawing/2014/main" id="{608CD17C-4A7C-477D-A659-BA8A89A7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1775" y="1609518"/>
            <a:ext cx="6610350" cy="29423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6A79649B-EE42-CDE1-BF1E-BFD5AFBAE82A}"/>
              </a:ext>
            </a:extLst>
          </p:cNvPr>
          <p:cNvPicPr>
            <a:picLocks noChangeAspect="1"/>
          </p:cNvPicPr>
          <p:nvPr/>
        </p:nvPicPr>
        <p:blipFill>
          <a:blip r:embed="rId2"/>
          <a:stretch>
            <a:fillRect/>
          </a:stretch>
        </p:blipFill>
        <p:spPr>
          <a:xfrm>
            <a:off x="3431794" y="1765254"/>
            <a:ext cx="5288196" cy="263087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19275" y="4845083"/>
            <a:ext cx="8572500" cy="1374741"/>
          </a:xfrm>
          <a:prstGeom prst="rect">
            <a:avLst/>
          </a:prstGeom>
        </p:spPr>
        <p:txBody>
          <a:bodyPr vert="horz" lIns="91440" tIns="45720" rIns="91440" bIns="45720" rtlCol="0" anchor="ctr">
            <a:normAutofit/>
          </a:bodyPr>
          <a:lstStyle/>
          <a:p>
            <a:pPr algn="ctr">
              <a:spcBef>
                <a:spcPts val="1400"/>
              </a:spcBef>
            </a:pPr>
            <a:r>
              <a:rPr lang="en-US" sz="1900" dirty="0"/>
              <a:t>This scatter plot shows that generally, the larger the flight number on each orbits, the greater the success rate (especially LEO orbit) except for GTO orbit which depicts no relationship between both attributes. Orbit that only has 1 occurrence should also be excluded from above statement as it’s needed more dataset.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811073-89F5-46D6-83D8-BA7644649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442855"/>
          </a:xfrm>
          <a:custGeom>
            <a:avLst/>
            <a:gdLst>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304043 w 12192000"/>
              <a:gd name="connsiteY45" fmla="*/ 3152858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325930 w 12192000"/>
              <a:gd name="connsiteY44" fmla="*/ 3149646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330471 w 12192000"/>
              <a:gd name="connsiteY43" fmla="*/ 3148294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08701 w 12192000"/>
              <a:gd name="connsiteY68" fmla="*/ 3323460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842652 w 12192000"/>
              <a:gd name="connsiteY53" fmla="*/ 3186535 h 3442855"/>
              <a:gd name="connsiteX54" fmla="*/ 1763355 w 12192000"/>
              <a:gd name="connsiteY54" fmla="*/ 3224928 h 3442855"/>
              <a:gd name="connsiteX55" fmla="*/ 1654444 w 12192000"/>
              <a:gd name="connsiteY55" fmla="*/ 3229661 h 3442855"/>
              <a:gd name="connsiteX56" fmla="*/ 1629483 w 12192000"/>
              <a:gd name="connsiteY56" fmla="*/ 3232675 h 3442855"/>
              <a:gd name="connsiteX57" fmla="*/ 1573012 w 12192000"/>
              <a:gd name="connsiteY57" fmla="*/ 3250275 h 3442855"/>
              <a:gd name="connsiteX58" fmla="*/ 1525936 w 12192000"/>
              <a:gd name="connsiteY58" fmla="*/ 3243056 h 3442855"/>
              <a:gd name="connsiteX59" fmla="*/ 1515932 w 12192000"/>
              <a:gd name="connsiteY59" fmla="*/ 3243699 h 3442855"/>
              <a:gd name="connsiteX60" fmla="*/ 1418247 w 12192000"/>
              <a:gd name="connsiteY60" fmla="*/ 3236042 h 3442855"/>
              <a:gd name="connsiteX61" fmla="*/ 1311781 w 12192000"/>
              <a:gd name="connsiteY61" fmla="*/ 3207733 h 3442855"/>
              <a:gd name="connsiteX62" fmla="*/ 1287526 w 12192000"/>
              <a:gd name="connsiteY62" fmla="*/ 3195564 h 3442855"/>
              <a:gd name="connsiteX63" fmla="*/ 1275912 w 12192000"/>
              <a:gd name="connsiteY63" fmla="*/ 3202348 h 3442855"/>
              <a:gd name="connsiteX64" fmla="*/ 1160923 w 12192000"/>
              <a:gd name="connsiteY64" fmla="*/ 3219676 h 3442855"/>
              <a:gd name="connsiteX65" fmla="*/ 909690 w 12192000"/>
              <a:gd name="connsiteY65" fmla="*/ 3216919 h 3442855"/>
              <a:gd name="connsiteX66" fmla="*/ 764020 w 12192000"/>
              <a:gd name="connsiteY66" fmla="*/ 3235844 h 3442855"/>
              <a:gd name="connsiteX67" fmla="*/ 701915 w 12192000"/>
              <a:gd name="connsiteY67" fmla="*/ 3250223 h 3442855"/>
              <a:gd name="connsiteX68" fmla="*/ 463292 w 12192000"/>
              <a:gd name="connsiteY68" fmla="*/ 3316636 h 3442855"/>
              <a:gd name="connsiteX69" fmla="*/ 369865 w 12192000"/>
              <a:gd name="connsiteY69" fmla="*/ 3339094 h 3442855"/>
              <a:gd name="connsiteX70" fmla="*/ 318911 w 12192000"/>
              <a:gd name="connsiteY70" fmla="*/ 3367912 h 3442855"/>
              <a:gd name="connsiteX71" fmla="*/ 119548 w 12192000"/>
              <a:gd name="connsiteY71" fmla="*/ 3404651 h 3442855"/>
              <a:gd name="connsiteX72" fmla="*/ 0 w 12192000"/>
              <a:gd name="connsiteY72" fmla="*/ 3414000 h 3442855"/>
              <a:gd name="connsiteX73" fmla="*/ 0 w 12192000"/>
              <a:gd name="connsiteY73" fmla="*/ 2 h 3442855"/>
              <a:gd name="connsiteX74" fmla="*/ 3459904 w 12192000"/>
              <a:gd name="connsiteY74" fmla="*/ 1 h 3442855"/>
              <a:gd name="connsiteX75" fmla="*/ 3459907 w 12192000"/>
              <a:gd name="connsiteY75"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845479 w 12192000"/>
              <a:gd name="connsiteY52" fmla="*/ 3178329 h 3442855"/>
              <a:gd name="connsiteX53" fmla="*/ 1763355 w 12192000"/>
              <a:gd name="connsiteY53" fmla="*/ 3224928 h 3442855"/>
              <a:gd name="connsiteX54" fmla="*/ 1654444 w 12192000"/>
              <a:gd name="connsiteY54" fmla="*/ 3229661 h 3442855"/>
              <a:gd name="connsiteX55" fmla="*/ 1629483 w 12192000"/>
              <a:gd name="connsiteY55" fmla="*/ 3232675 h 3442855"/>
              <a:gd name="connsiteX56" fmla="*/ 1573012 w 12192000"/>
              <a:gd name="connsiteY56" fmla="*/ 3250275 h 3442855"/>
              <a:gd name="connsiteX57" fmla="*/ 1525936 w 12192000"/>
              <a:gd name="connsiteY57" fmla="*/ 3243056 h 3442855"/>
              <a:gd name="connsiteX58" fmla="*/ 1515932 w 12192000"/>
              <a:gd name="connsiteY58" fmla="*/ 3243699 h 3442855"/>
              <a:gd name="connsiteX59" fmla="*/ 1418247 w 12192000"/>
              <a:gd name="connsiteY59" fmla="*/ 3236042 h 3442855"/>
              <a:gd name="connsiteX60" fmla="*/ 1311781 w 12192000"/>
              <a:gd name="connsiteY60" fmla="*/ 3207733 h 3442855"/>
              <a:gd name="connsiteX61" fmla="*/ 1287526 w 12192000"/>
              <a:gd name="connsiteY61" fmla="*/ 3195564 h 3442855"/>
              <a:gd name="connsiteX62" fmla="*/ 1275912 w 12192000"/>
              <a:gd name="connsiteY62" fmla="*/ 3202348 h 3442855"/>
              <a:gd name="connsiteX63" fmla="*/ 1160923 w 12192000"/>
              <a:gd name="connsiteY63" fmla="*/ 3219676 h 3442855"/>
              <a:gd name="connsiteX64" fmla="*/ 909690 w 12192000"/>
              <a:gd name="connsiteY64" fmla="*/ 3216919 h 3442855"/>
              <a:gd name="connsiteX65" fmla="*/ 764020 w 12192000"/>
              <a:gd name="connsiteY65" fmla="*/ 3235844 h 3442855"/>
              <a:gd name="connsiteX66" fmla="*/ 701915 w 12192000"/>
              <a:gd name="connsiteY66" fmla="*/ 3250223 h 3442855"/>
              <a:gd name="connsiteX67" fmla="*/ 463292 w 12192000"/>
              <a:gd name="connsiteY67" fmla="*/ 3316636 h 3442855"/>
              <a:gd name="connsiteX68" fmla="*/ 369865 w 12192000"/>
              <a:gd name="connsiteY68" fmla="*/ 3339094 h 3442855"/>
              <a:gd name="connsiteX69" fmla="*/ 318911 w 12192000"/>
              <a:gd name="connsiteY69" fmla="*/ 3367912 h 3442855"/>
              <a:gd name="connsiteX70" fmla="*/ 119548 w 12192000"/>
              <a:gd name="connsiteY70" fmla="*/ 3404651 h 3442855"/>
              <a:gd name="connsiteX71" fmla="*/ 0 w 12192000"/>
              <a:gd name="connsiteY71" fmla="*/ 3414000 h 3442855"/>
              <a:gd name="connsiteX72" fmla="*/ 0 w 12192000"/>
              <a:gd name="connsiteY72" fmla="*/ 2 h 3442855"/>
              <a:gd name="connsiteX73" fmla="*/ 3459904 w 12192000"/>
              <a:gd name="connsiteY73" fmla="*/ 1 h 3442855"/>
              <a:gd name="connsiteX74" fmla="*/ 3459907 w 12192000"/>
              <a:gd name="connsiteY74"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52083 w 12192000"/>
              <a:gd name="connsiteY51" fmla="*/ 3177905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63355 w 12192000"/>
              <a:gd name="connsiteY52" fmla="*/ 3224928 h 3442855"/>
              <a:gd name="connsiteX53" fmla="*/ 1654444 w 12192000"/>
              <a:gd name="connsiteY53" fmla="*/ 3229661 h 3442855"/>
              <a:gd name="connsiteX54" fmla="*/ 1629483 w 12192000"/>
              <a:gd name="connsiteY54" fmla="*/ 3232675 h 3442855"/>
              <a:gd name="connsiteX55" fmla="*/ 1573012 w 12192000"/>
              <a:gd name="connsiteY55" fmla="*/ 3250275 h 3442855"/>
              <a:gd name="connsiteX56" fmla="*/ 1525936 w 12192000"/>
              <a:gd name="connsiteY56" fmla="*/ 3243056 h 3442855"/>
              <a:gd name="connsiteX57" fmla="*/ 1515932 w 12192000"/>
              <a:gd name="connsiteY57" fmla="*/ 3243699 h 3442855"/>
              <a:gd name="connsiteX58" fmla="*/ 1418247 w 12192000"/>
              <a:gd name="connsiteY58" fmla="*/ 3236042 h 3442855"/>
              <a:gd name="connsiteX59" fmla="*/ 1311781 w 12192000"/>
              <a:gd name="connsiteY59" fmla="*/ 3207733 h 3442855"/>
              <a:gd name="connsiteX60" fmla="*/ 1287526 w 12192000"/>
              <a:gd name="connsiteY60" fmla="*/ 3195564 h 3442855"/>
              <a:gd name="connsiteX61" fmla="*/ 1275912 w 12192000"/>
              <a:gd name="connsiteY61" fmla="*/ 3202348 h 3442855"/>
              <a:gd name="connsiteX62" fmla="*/ 1160923 w 12192000"/>
              <a:gd name="connsiteY62" fmla="*/ 3219676 h 3442855"/>
              <a:gd name="connsiteX63" fmla="*/ 909690 w 12192000"/>
              <a:gd name="connsiteY63" fmla="*/ 3216919 h 3442855"/>
              <a:gd name="connsiteX64" fmla="*/ 764020 w 12192000"/>
              <a:gd name="connsiteY64" fmla="*/ 3235844 h 3442855"/>
              <a:gd name="connsiteX65" fmla="*/ 701915 w 12192000"/>
              <a:gd name="connsiteY65" fmla="*/ 3250223 h 3442855"/>
              <a:gd name="connsiteX66" fmla="*/ 463292 w 12192000"/>
              <a:gd name="connsiteY66" fmla="*/ 3316636 h 3442855"/>
              <a:gd name="connsiteX67" fmla="*/ 369865 w 12192000"/>
              <a:gd name="connsiteY67" fmla="*/ 3339094 h 3442855"/>
              <a:gd name="connsiteX68" fmla="*/ 318911 w 12192000"/>
              <a:gd name="connsiteY68" fmla="*/ 3367912 h 3442855"/>
              <a:gd name="connsiteX69" fmla="*/ 119548 w 12192000"/>
              <a:gd name="connsiteY69" fmla="*/ 3404651 h 3442855"/>
              <a:gd name="connsiteX70" fmla="*/ 0 w 12192000"/>
              <a:gd name="connsiteY70" fmla="*/ 3414000 h 3442855"/>
              <a:gd name="connsiteX71" fmla="*/ 0 w 12192000"/>
              <a:gd name="connsiteY71" fmla="*/ 2 h 3442855"/>
              <a:gd name="connsiteX72" fmla="*/ 3459904 w 12192000"/>
              <a:gd name="connsiteY72" fmla="*/ 1 h 3442855"/>
              <a:gd name="connsiteX73" fmla="*/ 3459907 w 12192000"/>
              <a:gd name="connsiteY73"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629483 w 12192000"/>
              <a:gd name="connsiteY53" fmla="*/ 3232675 h 3442855"/>
              <a:gd name="connsiteX54" fmla="*/ 1573012 w 12192000"/>
              <a:gd name="connsiteY54" fmla="*/ 3250275 h 3442855"/>
              <a:gd name="connsiteX55" fmla="*/ 1525936 w 12192000"/>
              <a:gd name="connsiteY55" fmla="*/ 3243056 h 3442855"/>
              <a:gd name="connsiteX56" fmla="*/ 1515932 w 12192000"/>
              <a:gd name="connsiteY56" fmla="*/ 3243699 h 3442855"/>
              <a:gd name="connsiteX57" fmla="*/ 1418247 w 12192000"/>
              <a:gd name="connsiteY57" fmla="*/ 3236042 h 3442855"/>
              <a:gd name="connsiteX58" fmla="*/ 1311781 w 12192000"/>
              <a:gd name="connsiteY58" fmla="*/ 3207733 h 3442855"/>
              <a:gd name="connsiteX59" fmla="*/ 1287526 w 12192000"/>
              <a:gd name="connsiteY59" fmla="*/ 3195564 h 3442855"/>
              <a:gd name="connsiteX60" fmla="*/ 1275912 w 12192000"/>
              <a:gd name="connsiteY60" fmla="*/ 3202348 h 3442855"/>
              <a:gd name="connsiteX61" fmla="*/ 1160923 w 12192000"/>
              <a:gd name="connsiteY61" fmla="*/ 3219676 h 3442855"/>
              <a:gd name="connsiteX62" fmla="*/ 909690 w 12192000"/>
              <a:gd name="connsiteY62" fmla="*/ 3216919 h 3442855"/>
              <a:gd name="connsiteX63" fmla="*/ 764020 w 12192000"/>
              <a:gd name="connsiteY63" fmla="*/ 3235844 h 3442855"/>
              <a:gd name="connsiteX64" fmla="*/ 701915 w 12192000"/>
              <a:gd name="connsiteY64" fmla="*/ 3250223 h 3442855"/>
              <a:gd name="connsiteX65" fmla="*/ 463292 w 12192000"/>
              <a:gd name="connsiteY65" fmla="*/ 3316636 h 3442855"/>
              <a:gd name="connsiteX66" fmla="*/ 369865 w 12192000"/>
              <a:gd name="connsiteY66" fmla="*/ 3339094 h 3442855"/>
              <a:gd name="connsiteX67" fmla="*/ 318911 w 12192000"/>
              <a:gd name="connsiteY67" fmla="*/ 3367912 h 3442855"/>
              <a:gd name="connsiteX68" fmla="*/ 119548 w 12192000"/>
              <a:gd name="connsiteY68" fmla="*/ 3404651 h 3442855"/>
              <a:gd name="connsiteX69" fmla="*/ 0 w 12192000"/>
              <a:gd name="connsiteY69" fmla="*/ 3414000 h 3442855"/>
              <a:gd name="connsiteX70" fmla="*/ 0 w 12192000"/>
              <a:gd name="connsiteY70" fmla="*/ 2 h 3442855"/>
              <a:gd name="connsiteX71" fmla="*/ 3459904 w 12192000"/>
              <a:gd name="connsiteY71" fmla="*/ 1 h 3442855"/>
              <a:gd name="connsiteX72" fmla="*/ 3459907 w 12192000"/>
              <a:gd name="connsiteY72"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654444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77612 w 12192000"/>
              <a:gd name="connsiteY33" fmla="*/ 2830281 h 3442855"/>
              <a:gd name="connsiteX34" fmla="*/ 9432874 w 12192000"/>
              <a:gd name="connsiteY34" fmla="*/ 2826106 h 3442855"/>
              <a:gd name="connsiteX35" fmla="*/ 9340481 w 12192000"/>
              <a:gd name="connsiteY35" fmla="*/ 2831628 h 3442855"/>
              <a:gd name="connsiteX36" fmla="*/ 9191002 w 12192000"/>
              <a:gd name="connsiteY36" fmla="*/ 2776544 h 3442855"/>
              <a:gd name="connsiteX37" fmla="*/ 9181756 w 12192000"/>
              <a:gd name="connsiteY37" fmla="*/ 2773801 h 3442855"/>
              <a:gd name="connsiteX38" fmla="*/ 8912415 w 12192000"/>
              <a:gd name="connsiteY38" fmla="*/ 2765023 h 3442855"/>
              <a:gd name="connsiteX39" fmla="*/ 7709716 w 12192000"/>
              <a:gd name="connsiteY39" fmla="*/ 2795956 h 3442855"/>
              <a:gd name="connsiteX40" fmla="*/ 6923164 w 12192000"/>
              <a:gd name="connsiteY40" fmla="*/ 2920980 h 3442855"/>
              <a:gd name="connsiteX41" fmla="*/ 3308915 w 12192000"/>
              <a:gd name="connsiteY41" fmla="*/ 3049912 h 3442855"/>
              <a:gd name="connsiteX42" fmla="*/ 2643050 w 12192000"/>
              <a:gd name="connsiteY42" fmla="*/ 3112559 h 3442855"/>
              <a:gd name="connsiteX43" fmla="*/ 2426006 w 12192000"/>
              <a:gd name="connsiteY43" fmla="*/ 3161942 h 3442855"/>
              <a:gd name="connsiteX44" fmla="*/ 2291811 w 12192000"/>
              <a:gd name="connsiteY44" fmla="*/ 3176941 h 3442855"/>
              <a:gd name="connsiteX45" fmla="*/ 2201685 w 12192000"/>
              <a:gd name="connsiteY45" fmla="*/ 3200625 h 3442855"/>
              <a:gd name="connsiteX46" fmla="*/ 2046141 w 12192000"/>
              <a:gd name="connsiteY46" fmla="*/ 3203263 h 3442855"/>
              <a:gd name="connsiteX47" fmla="*/ 1953987 w 12192000"/>
              <a:gd name="connsiteY47" fmla="*/ 3176250 h 3442855"/>
              <a:gd name="connsiteX48" fmla="*/ 1924440 w 12192000"/>
              <a:gd name="connsiteY48" fmla="*/ 3170393 h 3442855"/>
              <a:gd name="connsiteX49" fmla="*/ 1907653 w 12192000"/>
              <a:gd name="connsiteY49" fmla="*/ 3175484 h 3442855"/>
              <a:gd name="connsiteX50" fmla="*/ 1856828 w 12192000"/>
              <a:gd name="connsiteY50" fmla="*/ 3184705 h 3442855"/>
              <a:gd name="connsiteX51" fmla="*/ 1831611 w 12192000"/>
              <a:gd name="connsiteY51" fmla="*/ 3205201 h 3442855"/>
              <a:gd name="connsiteX52" fmla="*/ 1715859 w 12192000"/>
              <a:gd name="connsiteY52" fmla="*/ 3229661 h 3442855"/>
              <a:gd name="connsiteX53" fmla="*/ 1573012 w 12192000"/>
              <a:gd name="connsiteY53" fmla="*/ 3250275 h 3442855"/>
              <a:gd name="connsiteX54" fmla="*/ 1525936 w 12192000"/>
              <a:gd name="connsiteY54" fmla="*/ 3243056 h 3442855"/>
              <a:gd name="connsiteX55" fmla="*/ 1515932 w 12192000"/>
              <a:gd name="connsiteY55" fmla="*/ 3243699 h 3442855"/>
              <a:gd name="connsiteX56" fmla="*/ 1418247 w 12192000"/>
              <a:gd name="connsiteY56" fmla="*/ 3236042 h 3442855"/>
              <a:gd name="connsiteX57" fmla="*/ 1311781 w 12192000"/>
              <a:gd name="connsiteY57" fmla="*/ 3207733 h 3442855"/>
              <a:gd name="connsiteX58" fmla="*/ 1287526 w 12192000"/>
              <a:gd name="connsiteY58" fmla="*/ 3195564 h 3442855"/>
              <a:gd name="connsiteX59" fmla="*/ 1275912 w 12192000"/>
              <a:gd name="connsiteY59" fmla="*/ 3202348 h 3442855"/>
              <a:gd name="connsiteX60" fmla="*/ 1160923 w 12192000"/>
              <a:gd name="connsiteY60" fmla="*/ 3219676 h 3442855"/>
              <a:gd name="connsiteX61" fmla="*/ 909690 w 12192000"/>
              <a:gd name="connsiteY61" fmla="*/ 3216919 h 3442855"/>
              <a:gd name="connsiteX62" fmla="*/ 764020 w 12192000"/>
              <a:gd name="connsiteY62" fmla="*/ 3235844 h 3442855"/>
              <a:gd name="connsiteX63" fmla="*/ 701915 w 12192000"/>
              <a:gd name="connsiteY63" fmla="*/ 3250223 h 3442855"/>
              <a:gd name="connsiteX64" fmla="*/ 463292 w 12192000"/>
              <a:gd name="connsiteY64" fmla="*/ 3316636 h 3442855"/>
              <a:gd name="connsiteX65" fmla="*/ 369865 w 12192000"/>
              <a:gd name="connsiteY65" fmla="*/ 3339094 h 3442855"/>
              <a:gd name="connsiteX66" fmla="*/ 318911 w 12192000"/>
              <a:gd name="connsiteY66" fmla="*/ 3367912 h 3442855"/>
              <a:gd name="connsiteX67" fmla="*/ 119548 w 12192000"/>
              <a:gd name="connsiteY67" fmla="*/ 3404651 h 3442855"/>
              <a:gd name="connsiteX68" fmla="*/ 0 w 12192000"/>
              <a:gd name="connsiteY68" fmla="*/ 3414000 h 3442855"/>
              <a:gd name="connsiteX69" fmla="*/ 0 w 12192000"/>
              <a:gd name="connsiteY69" fmla="*/ 2 h 3442855"/>
              <a:gd name="connsiteX70" fmla="*/ 3459904 w 12192000"/>
              <a:gd name="connsiteY70" fmla="*/ 1 h 3442855"/>
              <a:gd name="connsiteX71" fmla="*/ 3459907 w 12192000"/>
              <a:gd name="connsiteY71"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98612 w 12192000"/>
              <a:gd name="connsiteY11" fmla="*/ 3134803 h 3442855"/>
              <a:gd name="connsiteX12" fmla="*/ 11271588 w 12192000"/>
              <a:gd name="connsiteY12" fmla="*/ 3113441 h 3442855"/>
              <a:gd name="connsiteX13" fmla="*/ 11270977 w 12192000"/>
              <a:gd name="connsiteY13" fmla="*/ 3100396 h 3442855"/>
              <a:gd name="connsiteX14" fmla="*/ 11250574 w 12192000"/>
              <a:gd name="connsiteY14" fmla="*/ 3091174 h 3442855"/>
              <a:gd name="connsiteX15" fmla="*/ 11246505 w 12192000"/>
              <a:gd name="connsiteY15" fmla="*/ 3086783 h 3442855"/>
              <a:gd name="connsiteX16" fmla="*/ 11221805 w 12192000"/>
              <a:gd name="connsiteY16" fmla="*/ 3063540 h 3442855"/>
              <a:gd name="connsiteX17" fmla="*/ 11135382 w 12192000"/>
              <a:gd name="connsiteY17" fmla="*/ 3062095 h 3442855"/>
              <a:gd name="connsiteX18" fmla="*/ 11056771 w 12192000"/>
              <a:gd name="connsiteY18" fmla="*/ 3020684 h 3442855"/>
              <a:gd name="connsiteX19" fmla="*/ 10800887 w 12192000"/>
              <a:gd name="connsiteY19" fmla="*/ 2963080 h 3442855"/>
              <a:gd name="connsiteX20" fmla="*/ 10701230 w 12192000"/>
              <a:gd name="connsiteY20" fmla="*/ 2935785 h 3442855"/>
              <a:gd name="connsiteX21" fmla="*/ 10529686 w 12192000"/>
              <a:gd name="connsiteY21" fmla="*/ 2918071 h 3442855"/>
              <a:gd name="connsiteX22" fmla="*/ 10337584 w 12192000"/>
              <a:gd name="connsiteY22" fmla="*/ 2926238 h 3442855"/>
              <a:gd name="connsiteX23" fmla="*/ 10179941 w 12192000"/>
              <a:gd name="connsiteY23" fmla="*/ 2930174 h 3442855"/>
              <a:gd name="connsiteX24" fmla="*/ 10129038 w 12192000"/>
              <a:gd name="connsiteY24" fmla="*/ 2929992 h 3442855"/>
              <a:gd name="connsiteX25" fmla="*/ 10044809 w 12192000"/>
              <a:gd name="connsiteY25" fmla="*/ 2932587 h 3442855"/>
              <a:gd name="connsiteX26" fmla="*/ 9923926 w 12192000"/>
              <a:gd name="connsiteY26" fmla="*/ 2936679 h 3442855"/>
              <a:gd name="connsiteX27" fmla="*/ 9825938 w 12192000"/>
              <a:gd name="connsiteY27" fmla="*/ 2915287 h 3442855"/>
              <a:gd name="connsiteX28" fmla="*/ 9761662 w 12192000"/>
              <a:gd name="connsiteY28" fmla="*/ 2916695 h 3442855"/>
              <a:gd name="connsiteX29" fmla="*/ 9688436 w 12192000"/>
              <a:gd name="connsiteY29" fmla="*/ 2894364 h 3442855"/>
              <a:gd name="connsiteX30" fmla="*/ 9626359 w 12192000"/>
              <a:gd name="connsiteY30" fmla="*/ 2876388 h 3442855"/>
              <a:gd name="connsiteX31" fmla="*/ 9536686 w 12192000"/>
              <a:gd name="connsiteY31" fmla="*/ 2845662 h 3442855"/>
              <a:gd name="connsiteX32" fmla="*/ 9500517 w 12192000"/>
              <a:gd name="connsiteY32" fmla="*/ 2847197 h 3442855"/>
              <a:gd name="connsiteX33" fmla="*/ 9432874 w 12192000"/>
              <a:gd name="connsiteY33" fmla="*/ 2826106 h 3442855"/>
              <a:gd name="connsiteX34" fmla="*/ 9340481 w 12192000"/>
              <a:gd name="connsiteY34" fmla="*/ 2831628 h 3442855"/>
              <a:gd name="connsiteX35" fmla="*/ 9191002 w 12192000"/>
              <a:gd name="connsiteY35" fmla="*/ 2776544 h 3442855"/>
              <a:gd name="connsiteX36" fmla="*/ 9181756 w 12192000"/>
              <a:gd name="connsiteY36" fmla="*/ 2773801 h 3442855"/>
              <a:gd name="connsiteX37" fmla="*/ 8912415 w 12192000"/>
              <a:gd name="connsiteY37" fmla="*/ 2765023 h 3442855"/>
              <a:gd name="connsiteX38" fmla="*/ 7709716 w 12192000"/>
              <a:gd name="connsiteY38" fmla="*/ 2795956 h 3442855"/>
              <a:gd name="connsiteX39" fmla="*/ 6923164 w 12192000"/>
              <a:gd name="connsiteY39" fmla="*/ 2920980 h 3442855"/>
              <a:gd name="connsiteX40" fmla="*/ 3308915 w 12192000"/>
              <a:gd name="connsiteY40" fmla="*/ 3049912 h 3442855"/>
              <a:gd name="connsiteX41" fmla="*/ 2643050 w 12192000"/>
              <a:gd name="connsiteY41" fmla="*/ 3112559 h 3442855"/>
              <a:gd name="connsiteX42" fmla="*/ 2426006 w 12192000"/>
              <a:gd name="connsiteY42" fmla="*/ 3161942 h 3442855"/>
              <a:gd name="connsiteX43" fmla="*/ 2291811 w 12192000"/>
              <a:gd name="connsiteY43" fmla="*/ 3176941 h 3442855"/>
              <a:gd name="connsiteX44" fmla="*/ 2201685 w 12192000"/>
              <a:gd name="connsiteY44" fmla="*/ 3200625 h 3442855"/>
              <a:gd name="connsiteX45" fmla="*/ 2046141 w 12192000"/>
              <a:gd name="connsiteY45" fmla="*/ 3203263 h 3442855"/>
              <a:gd name="connsiteX46" fmla="*/ 1953987 w 12192000"/>
              <a:gd name="connsiteY46" fmla="*/ 3176250 h 3442855"/>
              <a:gd name="connsiteX47" fmla="*/ 1924440 w 12192000"/>
              <a:gd name="connsiteY47" fmla="*/ 3170393 h 3442855"/>
              <a:gd name="connsiteX48" fmla="*/ 1907653 w 12192000"/>
              <a:gd name="connsiteY48" fmla="*/ 3175484 h 3442855"/>
              <a:gd name="connsiteX49" fmla="*/ 1856828 w 12192000"/>
              <a:gd name="connsiteY49" fmla="*/ 3184705 h 3442855"/>
              <a:gd name="connsiteX50" fmla="*/ 1831611 w 12192000"/>
              <a:gd name="connsiteY50" fmla="*/ 3205201 h 3442855"/>
              <a:gd name="connsiteX51" fmla="*/ 1715859 w 12192000"/>
              <a:gd name="connsiteY51" fmla="*/ 3229661 h 3442855"/>
              <a:gd name="connsiteX52" fmla="*/ 1573012 w 12192000"/>
              <a:gd name="connsiteY52" fmla="*/ 3250275 h 3442855"/>
              <a:gd name="connsiteX53" fmla="*/ 1525936 w 12192000"/>
              <a:gd name="connsiteY53" fmla="*/ 3243056 h 3442855"/>
              <a:gd name="connsiteX54" fmla="*/ 1515932 w 12192000"/>
              <a:gd name="connsiteY54" fmla="*/ 3243699 h 3442855"/>
              <a:gd name="connsiteX55" fmla="*/ 1418247 w 12192000"/>
              <a:gd name="connsiteY55" fmla="*/ 3236042 h 3442855"/>
              <a:gd name="connsiteX56" fmla="*/ 1311781 w 12192000"/>
              <a:gd name="connsiteY56" fmla="*/ 3207733 h 3442855"/>
              <a:gd name="connsiteX57" fmla="*/ 1287526 w 12192000"/>
              <a:gd name="connsiteY57" fmla="*/ 3195564 h 3442855"/>
              <a:gd name="connsiteX58" fmla="*/ 1275912 w 12192000"/>
              <a:gd name="connsiteY58" fmla="*/ 3202348 h 3442855"/>
              <a:gd name="connsiteX59" fmla="*/ 1160923 w 12192000"/>
              <a:gd name="connsiteY59" fmla="*/ 3219676 h 3442855"/>
              <a:gd name="connsiteX60" fmla="*/ 909690 w 12192000"/>
              <a:gd name="connsiteY60" fmla="*/ 3216919 h 3442855"/>
              <a:gd name="connsiteX61" fmla="*/ 764020 w 12192000"/>
              <a:gd name="connsiteY61" fmla="*/ 3235844 h 3442855"/>
              <a:gd name="connsiteX62" fmla="*/ 701915 w 12192000"/>
              <a:gd name="connsiteY62" fmla="*/ 3250223 h 3442855"/>
              <a:gd name="connsiteX63" fmla="*/ 463292 w 12192000"/>
              <a:gd name="connsiteY63" fmla="*/ 3316636 h 3442855"/>
              <a:gd name="connsiteX64" fmla="*/ 369865 w 12192000"/>
              <a:gd name="connsiteY64" fmla="*/ 3339094 h 3442855"/>
              <a:gd name="connsiteX65" fmla="*/ 318911 w 12192000"/>
              <a:gd name="connsiteY65" fmla="*/ 3367912 h 3442855"/>
              <a:gd name="connsiteX66" fmla="*/ 119548 w 12192000"/>
              <a:gd name="connsiteY66" fmla="*/ 3404651 h 3442855"/>
              <a:gd name="connsiteX67" fmla="*/ 0 w 12192000"/>
              <a:gd name="connsiteY67" fmla="*/ 3414000 h 3442855"/>
              <a:gd name="connsiteX68" fmla="*/ 0 w 12192000"/>
              <a:gd name="connsiteY68" fmla="*/ 2 h 3442855"/>
              <a:gd name="connsiteX69" fmla="*/ 3459904 w 12192000"/>
              <a:gd name="connsiteY69" fmla="*/ 1 h 3442855"/>
              <a:gd name="connsiteX70" fmla="*/ 3459907 w 12192000"/>
              <a:gd name="connsiteY70" fmla="*/ 0 h 3442855"/>
              <a:gd name="connsiteX0" fmla="*/ 3459907 w 12192000"/>
              <a:gd name="connsiteY0" fmla="*/ 0 h 3442855"/>
              <a:gd name="connsiteX1" fmla="*/ 12192000 w 12192000"/>
              <a:gd name="connsiteY1" fmla="*/ 0 h 3442855"/>
              <a:gd name="connsiteX2" fmla="*/ 12192000 w 12192000"/>
              <a:gd name="connsiteY2" fmla="*/ 3442855 h 3442855"/>
              <a:gd name="connsiteX3" fmla="*/ 12076094 w 12192000"/>
              <a:gd name="connsiteY3" fmla="*/ 3423357 h 3442855"/>
              <a:gd name="connsiteX4" fmla="*/ 11974360 w 12192000"/>
              <a:gd name="connsiteY4" fmla="*/ 3396494 h 3442855"/>
              <a:gd name="connsiteX5" fmla="*/ 11825709 w 12192000"/>
              <a:gd name="connsiteY5" fmla="*/ 3356473 h 3442855"/>
              <a:gd name="connsiteX6" fmla="*/ 11731940 w 12192000"/>
              <a:gd name="connsiteY6" fmla="*/ 3297768 h 3442855"/>
              <a:gd name="connsiteX7" fmla="*/ 11676634 w 12192000"/>
              <a:gd name="connsiteY7" fmla="*/ 3269119 h 3442855"/>
              <a:gd name="connsiteX8" fmla="*/ 11639416 w 12192000"/>
              <a:gd name="connsiteY8" fmla="*/ 3243537 h 3442855"/>
              <a:gd name="connsiteX9" fmla="*/ 11528409 w 12192000"/>
              <a:gd name="connsiteY9" fmla="*/ 3203904 h 3442855"/>
              <a:gd name="connsiteX10" fmla="*/ 11337600 w 12192000"/>
              <a:gd name="connsiteY10" fmla="*/ 3148858 h 3442855"/>
              <a:gd name="connsiteX11" fmla="*/ 11271588 w 12192000"/>
              <a:gd name="connsiteY11" fmla="*/ 3113441 h 3442855"/>
              <a:gd name="connsiteX12" fmla="*/ 11270977 w 12192000"/>
              <a:gd name="connsiteY12" fmla="*/ 3100396 h 3442855"/>
              <a:gd name="connsiteX13" fmla="*/ 11250574 w 12192000"/>
              <a:gd name="connsiteY13" fmla="*/ 3091174 h 3442855"/>
              <a:gd name="connsiteX14" fmla="*/ 11246505 w 12192000"/>
              <a:gd name="connsiteY14" fmla="*/ 3086783 h 3442855"/>
              <a:gd name="connsiteX15" fmla="*/ 11221805 w 12192000"/>
              <a:gd name="connsiteY15" fmla="*/ 3063540 h 3442855"/>
              <a:gd name="connsiteX16" fmla="*/ 11135382 w 12192000"/>
              <a:gd name="connsiteY16" fmla="*/ 3062095 h 3442855"/>
              <a:gd name="connsiteX17" fmla="*/ 11056771 w 12192000"/>
              <a:gd name="connsiteY17" fmla="*/ 3020684 h 3442855"/>
              <a:gd name="connsiteX18" fmla="*/ 10800887 w 12192000"/>
              <a:gd name="connsiteY18" fmla="*/ 2963080 h 3442855"/>
              <a:gd name="connsiteX19" fmla="*/ 10701230 w 12192000"/>
              <a:gd name="connsiteY19" fmla="*/ 2935785 h 3442855"/>
              <a:gd name="connsiteX20" fmla="*/ 10529686 w 12192000"/>
              <a:gd name="connsiteY20" fmla="*/ 2918071 h 3442855"/>
              <a:gd name="connsiteX21" fmla="*/ 10337584 w 12192000"/>
              <a:gd name="connsiteY21" fmla="*/ 2926238 h 3442855"/>
              <a:gd name="connsiteX22" fmla="*/ 10179941 w 12192000"/>
              <a:gd name="connsiteY22" fmla="*/ 2930174 h 3442855"/>
              <a:gd name="connsiteX23" fmla="*/ 10129038 w 12192000"/>
              <a:gd name="connsiteY23" fmla="*/ 2929992 h 3442855"/>
              <a:gd name="connsiteX24" fmla="*/ 10044809 w 12192000"/>
              <a:gd name="connsiteY24" fmla="*/ 2932587 h 3442855"/>
              <a:gd name="connsiteX25" fmla="*/ 9923926 w 12192000"/>
              <a:gd name="connsiteY25" fmla="*/ 2936679 h 3442855"/>
              <a:gd name="connsiteX26" fmla="*/ 9825938 w 12192000"/>
              <a:gd name="connsiteY26" fmla="*/ 2915287 h 3442855"/>
              <a:gd name="connsiteX27" fmla="*/ 9761662 w 12192000"/>
              <a:gd name="connsiteY27" fmla="*/ 2916695 h 3442855"/>
              <a:gd name="connsiteX28" fmla="*/ 9688436 w 12192000"/>
              <a:gd name="connsiteY28" fmla="*/ 2894364 h 3442855"/>
              <a:gd name="connsiteX29" fmla="*/ 9626359 w 12192000"/>
              <a:gd name="connsiteY29" fmla="*/ 2876388 h 3442855"/>
              <a:gd name="connsiteX30" fmla="*/ 9536686 w 12192000"/>
              <a:gd name="connsiteY30" fmla="*/ 2845662 h 3442855"/>
              <a:gd name="connsiteX31" fmla="*/ 9500517 w 12192000"/>
              <a:gd name="connsiteY31" fmla="*/ 2847197 h 3442855"/>
              <a:gd name="connsiteX32" fmla="*/ 9432874 w 12192000"/>
              <a:gd name="connsiteY32" fmla="*/ 2826106 h 3442855"/>
              <a:gd name="connsiteX33" fmla="*/ 9340481 w 12192000"/>
              <a:gd name="connsiteY33" fmla="*/ 2831628 h 3442855"/>
              <a:gd name="connsiteX34" fmla="*/ 9191002 w 12192000"/>
              <a:gd name="connsiteY34" fmla="*/ 2776544 h 3442855"/>
              <a:gd name="connsiteX35" fmla="*/ 9181756 w 12192000"/>
              <a:gd name="connsiteY35" fmla="*/ 2773801 h 3442855"/>
              <a:gd name="connsiteX36" fmla="*/ 8912415 w 12192000"/>
              <a:gd name="connsiteY36" fmla="*/ 2765023 h 3442855"/>
              <a:gd name="connsiteX37" fmla="*/ 7709716 w 12192000"/>
              <a:gd name="connsiteY37" fmla="*/ 2795956 h 3442855"/>
              <a:gd name="connsiteX38" fmla="*/ 6923164 w 12192000"/>
              <a:gd name="connsiteY38" fmla="*/ 2920980 h 3442855"/>
              <a:gd name="connsiteX39" fmla="*/ 3308915 w 12192000"/>
              <a:gd name="connsiteY39" fmla="*/ 3049912 h 3442855"/>
              <a:gd name="connsiteX40" fmla="*/ 2643050 w 12192000"/>
              <a:gd name="connsiteY40" fmla="*/ 3112559 h 3442855"/>
              <a:gd name="connsiteX41" fmla="*/ 2426006 w 12192000"/>
              <a:gd name="connsiteY41" fmla="*/ 3161942 h 3442855"/>
              <a:gd name="connsiteX42" fmla="*/ 2291811 w 12192000"/>
              <a:gd name="connsiteY42" fmla="*/ 3176941 h 3442855"/>
              <a:gd name="connsiteX43" fmla="*/ 2201685 w 12192000"/>
              <a:gd name="connsiteY43" fmla="*/ 3200625 h 3442855"/>
              <a:gd name="connsiteX44" fmla="*/ 2046141 w 12192000"/>
              <a:gd name="connsiteY44" fmla="*/ 3203263 h 3442855"/>
              <a:gd name="connsiteX45" fmla="*/ 1953987 w 12192000"/>
              <a:gd name="connsiteY45" fmla="*/ 3176250 h 3442855"/>
              <a:gd name="connsiteX46" fmla="*/ 1924440 w 12192000"/>
              <a:gd name="connsiteY46" fmla="*/ 3170393 h 3442855"/>
              <a:gd name="connsiteX47" fmla="*/ 1907653 w 12192000"/>
              <a:gd name="connsiteY47" fmla="*/ 3175484 h 3442855"/>
              <a:gd name="connsiteX48" fmla="*/ 1856828 w 12192000"/>
              <a:gd name="connsiteY48" fmla="*/ 3184705 h 3442855"/>
              <a:gd name="connsiteX49" fmla="*/ 1831611 w 12192000"/>
              <a:gd name="connsiteY49" fmla="*/ 3205201 h 3442855"/>
              <a:gd name="connsiteX50" fmla="*/ 1715859 w 12192000"/>
              <a:gd name="connsiteY50" fmla="*/ 3229661 h 3442855"/>
              <a:gd name="connsiteX51" fmla="*/ 1573012 w 12192000"/>
              <a:gd name="connsiteY51" fmla="*/ 3250275 h 3442855"/>
              <a:gd name="connsiteX52" fmla="*/ 1525936 w 12192000"/>
              <a:gd name="connsiteY52" fmla="*/ 3243056 h 3442855"/>
              <a:gd name="connsiteX53" fmla="*/ 1515932 w 12192000"/>
              <a:gd name="connsiteY53" fmla="*/ 3243699 h 3442855"/>
              <a:gd name="connsiteX54" fmla="*/ 1418247 w 12192000"/>
              <a:gd name="connsiteY54" fmla="*/ 3236042 h 3442855"/>
              <a:gd name="connsiteX55" fmla="*/ 1311781 w 12192000"/>
              <a:gd name="connsiteY55" fmla="*/ 3207733 h 3442855"/>
              <a:gd name="connsiteX56" fmla="*/ 1287526 w 12192000"/>
              <a:gd name="connsiteY56" fmla="*/ 3195564 h 3442855"/>
              <a:gd name="connsiteX57" fmla="*/ 1275912 w 12192000"/>
              <a:gd name="connsiteY57" fmla="*/ 3202348 h 3442855"/>
              <a:gd name="connsiteX58" fmla="*/ 1160923 w 12192000"/>
              <a:gd name="connsiteY58" fmla="*/ 3219676 h 3442855"/>
              <a:gd name="connsiteX59" fmla="*/ 909690 w 12192000"/>
              <a:gd name="connsiteY59" fmla="*/ 3216919 h 3442855"/>
              <a:gd name="connsiteX60" fmla="*/ 764020 w 12192000"/>
              <a:gd name="connsiteY60" fmla="*/ 3235844 h 3442855"/>
              <a:gd name="connsiteX61" fmla="*/ 701915 w 12192000"/>
              <a:gd name="connsiteY61" fmla="*/ 3250223 h 3442855"/>
              <a:gd name="connsiteX62" fmla="*/ 463292 w 12192000"/>
              <a:gd name="connsiteY62" fmla="*/ 3316636 h 3442855"/>
              <a:gd name="connsiteX63" fmla="*/ 369865 w 12192000"/>
              <a:gd name="connsiteY63" fmla="*/ 3339094 h 3442855"/>
              <a:gd name="connsiteX64" fmla="*/ 318911 w 12192000"/>
              <a:gd name="connsiteY64" fmla="*/ 3367912 h 3442855"/>
              <a:gd name="connsiteX65" fmla="*/ 119548 w 12192000"/>
              <a:gd name="connsiteY65" fmla="*/ 3404651 h 3442855"/>
              <a:gd name="connsiteX66" fmla="*/ 0 w 12192000"/>
              <a:gd name="connsiteY66" fmla="*/ 3414000 h 3442855"/>
              <a:gd name="connsiteX67" fmla="*/ 0 w 12192000"/>
              <a:gd name="connsiteY67" fmla="*/ 2 h 3442855"/>
              <a:gd name="connsiteX68" fmla="*/ 3459904 w 12192000"/>
              <a:gd name="connsiteY68" fmla="*/ 1 h 3442855"/>
              <a:gd name="connsiteX69" fmla="*/ 3459907 w 12192000"/>
              <a:gd name="connsiteY69" fmla="*/ 0 h 344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192000" h="3442855">
                <a:moveTo>
                  <a:pt x="3459907" y="0"/>
                </a:moveTo>
                <a:lnTo>
                  <a:pt x="12192000" y="0"/>
                </a:lnTo>
                <a:lnTo>
                  <a:pt x="12192000" y="3442855"/>
                </a:lnTo>
                <a:lnTo>
                  <a:pt x="12076094" y="3423357"/>
                </a:lnTo>
                <a:cubicBezTo>
                  <a:pt x="12005159" y="3438127"/>
                  <a:pt x="12014346" y="3381657"/>
                  <a:pt x="11974360" y="3396494"/>
                </a:cubicBezTo>
                <a:cubicBezTo>
                  <a:pt x="11904719" y="3371812"/>
                  <a:pt x="11861782" y="3344051"/>
                  <a:pt x="11825709" y="3356473"/>
                </a:cubicBezTo>
                <a:cubicBezTo>
                  <a:pt x="11795915" y="3337312"/>
                  <a:pt x="11776282" y="3287434"/>
                  <a:pt x="11731940" y="3297768"/>
                </a:cubicBezTo>
                <a:cubicBezTo>
                  <a:pt x="11745979" y="3276550"/>
                  <a:pt x="11683245" y="3292173"/>
                  <a:pt x="11676634" y="3269119"/>
                </a:cubicBezTo>
                <a:cubicBezTo>
                  <a:pt x="11673835" y="3250701"/>
                  <a:pt x="11654148" y="3251146"/>
                  <a:pt x="11639416" y="3243537"/>
                </a:cubicBezTo>
                <a:cubicBezTo>
                  <a:pt x="11629359" y="3224298"/>
                  <a:pt x="11554687" y="3202798"/>
                  <a:pt x="11528409" y="3203904"/>
                </a:cubicBezTo>
                <a:cubicBezTo>
                  <a:pt x="11453995" y="3217978"/>
                  <a:pt x="11397027" y="3139530"/>
                  <a:pt x="11337600" y="3148858"/>
                </a:cubicBezTo>
                <a:cubicBezTo>
                  <a:pt x="11294796" y="3133781"/>
                  <a:pt x="11282692" y="3121518"/>
                  <a:pt x="11271588" y="3113441"/>
                </a:cubicBezTo>
                <a:cubicBezTo>
                  <a:pt x="11271384" y="3109093"/>
                  <a:pt x="11271181" y="3104744"/>
                  <a:pt x="11270977" y="3100396"/>
                </a:cubicBezTo>
                <a:lnTo>
                  <a:pt x="11250574" y="3091174"/>
                </a:lnTo>
                <a:lnTo>
                  <a:pt x="11246505" y="3086783"/>
                </a:lnTo>
                <a:cubicBezTo>
                  <a:pt x="11238764" y="3078354"/>
                  <a:pt x="11230851" y="3070308"/>
                  <a:pt x="11221805" y="3063540"/>
                </a:cubicBezTo>
                <a:cubicBezTo>
                  <a:pt x="11194819" y="3110734"/>
                  <a:pt x="11140396" y="3013748"/>
                  <a:pt x="11135382" y="3062095"/>
                </a:cubicBezTo>
                <a:cubicBezTo>
                  <a:pt x="11080975" y="3033115"/>
                  <a:pt x="11090475" y="3086737"/>
                  <a:pt x="11056771" y="3020684"/>
                </a:cubicBezTo>
                <a:cubicBezTo>
                  <a:pt x="10950489" y="2984550"/>
                  <a:pt x="10968513" y="2976705"/>
                  <a:pt x="10800887" y="2963080"/>
                </a:cubicBezTo>
                <a:cubicBezTo>
                  <a:pt x="10782723" y="2947697"/>
                  <a:pt x="10721294" y="2942886"/>
                  <a:pt x="10701230" y="2935785"/>
                </a:cubicBezTo>
                <a:lnTo>
                  <a:pt x="10529686" y="2918071"/>
                </a:lnTo>
                <a:cubicBezTo>
                  <a:pt x="10467898" y="2936564"/>
                  <a:pt x="10391723" y="2920684"/>
                  <a:pt x="10337584" y="2926238"/>
                </a:cubicBezTo>
                <a:cubicBezTo>
                  <a:pt x="10271486" y="2936266"/>
                  <a:pt x="10261085" y="2903356"/>
                  <a:pt x="10179941" y="2930174"/>
                </a:cubicBezTo>
                <a:cubicBezTo>
                  <a:pt x="10171294" y="2901323"/>
                  <a:pt x="10143743" y="2928373"/>
                  <a:pt x="10129038" y="2929992"/>
                </a:cubicBezTo>
                <a:cubicBezTo>
                  <a:pt x="10111049" y="2935411"/>
                  <a:pt x="10080763" y="2928965"/>
                  <a:pt x="10044809" y="2932587"/>
                </a:cubicBezTo>
                <a:cubicBezTo>
                  <a:pt x="9986964" y="2934979"/>
                  <a:pt x="10040427" y="2926217"/>
                  <a:pt x="9923926" y="2936679"/>
                </a:cubicBezTo>
                <a:cubicBezTo>
                  <a:pt x="9890801" y="2937500"/>
                  <a:pt x="9863184" y="2908407"/>
                  <a:pt x="9825938" y="2915287"/>
                </a:cubicBezTo>
                <a:lnTo>
                  <a:pt x="9761662" y="2916695"/>
                </a:lnTo>
                <a:lnTo>
                  <a:pt x="9688436" y="2894364"/>
                </a:lnTo>
                <a:lnTo>
                  <a:pt x="9626359" y="2876388"/>
                </a:lnTo>
                <a:lnTo>
                  <a:pt x="9536686" y="2845662"/>
                </a:lnTo>
                <a:cubicBezTo>
                  <a:pt x="9530621" y="2846717"/>
                  <a:pt x="9510170" y="2854046"/>
                  <a:pt x="9500517" y="2847197"/>
                </a:cubicBezTo>
                <a:lnTo>
                  <a:pt x="9432874" y="2826106"/>
                </a:lnTo>
                <a:cubicBezTo>
                  <a:pt x="9425326" y="2827008"/>
                  <a:pt x="9347481" y="2827961"/>
                  <a:pt x="9340481" y="2831628"/>
                </a:cubicBezTo>
                <a:cubicBezTo>
                  <a:pt x="9293603" y="2778331"/>
                  <a:pt x="9255558" y="2808341"/>
                  <a:pt x="9191002" y="2776544"/>
                </a:cubicBezTo>
                <a:lnTo>
                  <a:pt x="9181756" y="2773801"/>
                </a:lnTo>
                <a:lnTo>
                  <a:pt x="8912415" y="2765023"/>
                </a:lnTo>
                <a:lnTo>
                  <a:pt x="7709716" y="2795956"/>
                </a:lnTo>
                <a:cubicBezTo>
                  <a:pt x="7352819" y="2829880"/>
                  <a:pt x="7380767" y="2943418"/>
                  <a:pt x="6923164" y="2920980"/>
                </a:cubicBezTo>
                <a:cubicBezTo>
                  <a:pt x="5970798" y="2826379"/>
                  <a:pt x="4381146" y="3024064"/>
                  <a:pt x="3308915" y="3049912"/>
                </a:cubicBezTo>
                <a:cubicBezTo>
                  <a:pt x="3098453" y="3075471"/>
                  <a:pt x="2865005" y="3091676"/>
                  <a:pt x="2643050" y="3112559"/>
                </a:cubicBezTo>
                <a:lnTo>
                  <a:pt x="2426006" y="3161942"/>
                </a:lnTo>
                <a:lnTo>
                  <a:pt x="2291811" y="3176941"/>
                </a:lnTo>
                <a:lnTo>
                  <a:pt x="2201685" y="3200625"/>
                </a:lnTo>
                <a:cubicBezTo>
                  <a:pt x="2115718" y="3217427"/>
                  <a:pt x="2132108" y="3186461"/>
                  <a:pt x="2046141" y="3203263"/>
                </a:cubicBezTo>
                <a:cubicBezTo>
                  <a:pt x="2010569" y="3191771"/>
                  <a:pt x="1980262" y="3182883"/>
                  <a:pt x="1953987" y="3176250"/>
                </a:cubicBezTo>
                <a:lnTo>
                  <a:pt x="1924440" y="3170393"/>
                </a:lnTo>
                <a:lnTo>
                  <a:pt x="1907653" y="3175484"/>
                </a:lnTo>
                <a:cubicBezTo>
                  <a:pt x="1878061" y="3178004"/>
                  <a:pt x="1876006" y="3207968"/>
                  <a:pt x="1856828" y="3184705"/>
                </a:cubicBezTo>
                <a:lnTo>
                  <a:pt x="1831611" y="3205201"/>
                </a:lnTo>
                <a:lnTo>
                  <a:pt x="1715859" y="3229661"/>
                </a:lnTo>
                <a:lnTo>
                  <a:pt x="1573012" y="3250275"/>
                </a:lnTo>
                <a:lnTo>
                  <a:pt x="1525936" y="3243056"/>
                </a:lnTo>
                <a:lnTo>
                  <a:pt x="1515932" y="3243699"/>
                </a:lnTo>
                <a:cubicBezTo>
                  <a:pt x="1483797" y="3247820"/>
                  <a:pt x="1486309" y="3252662"/>
                  <a:pt x="1418247" y="3236042"/>
                </a:cubicBezTo>
                <a:cubicBezTo>
                  <a:pt x="1389292" y="3213946"/>
                  <a:pt x="1345427" y="3216968"/>
                  <a:pt x="1311781" y="3207733"/>
                </a:cubicBezTo>
                <a:lnTo>
                  <a:pt x="1287526" y="3195564"/>
                </a:lnTo>
                <a:lnTo>
                  <a:pt x="1275912" y="3202348"/>
                </a:lnTo>
                <a:cubicBezTo>
                  <a:pt x="1219626" y="3232740"/>
                  <a:pt x="1230867" y="3206674"/>
                  <a:pt x="1160923" y="3219676"/>
                </a:cubicBezTo>
                <a:cubicBezTo>
                  <a:pt x="1120939" y="3215839"/>
                  <a:pt x="1029087" y="3185516"/>
                  <a:pt x="909690" y="3216919"/>
                </a:cubicBezTo>
                <a:cubicBezTo>
                  <a:pt x="860463" y="3220671"/>
                  <a:pt x="794970" y="3221233"/>
                  <a:pt x="764020" y="3235844"/>
                </a:cubicBezTo>
                <a:cubicBezTo>
                  <a:pt x="713142" y="3261931"/>
                  <a:pt x="769145" y="3237498"/>
                  <a:pt x="701915" y="3250223"/>
                </a:cubicBezTo>
                <a:cubicBezTo>
                  <a:pt x="644188" y="3215027"/>
                  <a:pt x="531278" y="3284445"/>
                  <a:pt x="463292" y="3316636"/>
                </a:cubicBezTo>
                <a:cubicBezTo>
                  <a:pt x="456096" y="3336479"/>
                  <a:pt x="389128" y="3337531"/>
                  <a:pt x="369865" y="3339094"/>
                </a:cubicBezTo>
                <a:cubicBezTo>
                  <a:pt x="365488" y="3372375"/>
                  <a:pt x="330307" y="3346614"/>
                  <a:pt x="318911" y="3367912"/>
                </a:cubicBezTo>
                <a:cubicBezTo>
                  <a:pt x="256531" y="3381126"/>
                  <a:pt x="186611" y="3396061"/>
                  <a:pt x="119548" y="3404651"/>
                </a:cubicBezTo>
                <a:lnTo>
                  <a:pt x="0" y="3414000"/>
                </a:lnTo>
                <a:lnTo>
                  <a:pt x="0" y="2"/>
                </a:lnTo>
                <a:lnTo>
                  <a:pt x="3459904" y="1"/>
                </a:lnTo>
                <a:cubicBezTo>
                  <a:pt x="3459905" y="1"/>
                  <a:pt x="3459906" y="0"/>
                  <a:pt x="3459907" y="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304924" y="627385"/>
            <a:ext cx="9620251" cy="8562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Launch Success Yearly Trend</a:t>
            </a:r>
          </a:p>
        </p:txBody>
      </p:sp>
      <p:sp>
        <p:nvSpPr>
          <p:cNvPr id="13" name="Freeform: Shape 12">
            <a:extLst>
              <a:ext uri="{FF2B5EF4-FFF2-40B4-BE49-F238E27FC236}">
                <a16:creationId xmlns:a16="http://schemas.microsoft.com/office/drawing/2014/main" id="{608CD17C-4A7C-477D-A659-BA8A89A78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71775" y="1609518"/>
            <a:ext cx="6610350" cy="294235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a:extLst>
              <a:ext uri="{FF2B5EF4-FFF2-40B4-BE49-F238E27FC236}">
                <a16:creationId xmlns:a16="http://schemas.microsoft.com/office/drawing/2014/main" id="{F01C555A-29A8-4BCE-C865-66A126CFB913}"/>
              </a:ext>
            </a:extLst>
          </p:cNvPr>
          <p:cNvPicPr>
            <a:picLocks noChangeAspect="1"/>
          </p:cNvPicPr>
          <p:nvPr/>
        </p:nvPicPr>
        <p:blipFill>
          <a:blip r:embed="rId2"/>
          <a:stretch>
            <a:fillRect/>
          </a:stretch>
        </p:blipFill>
        <p:spPr>
          <a:xfrm>
            <a:off x="3605584" y="1765254"/>
            <a:ext cx="4940616" cy="263087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19275" y="4845083"/>
            <a:ext cx="8572500" cy="1374741"/>
          </a:xfrm>
          <a:prstGeom prst="rect">
            <a:avLst/>
          </a:prstGeom>
        </p:spPr>
        <p:txBody>
          <a:bodyPr vert="horz" lIns="91440" tIns="45720" rIns="91440" bIns="45720" rtlCol="0" anchor="ctr">
            <a:normAutofit/>
          </a:bodyPr>
          <a:lstStyle/>
          <a:p>
            <a:pPr algn="ctr">
              <a:spcBef>
                <a:spcPts val="1400"/>
              </a:spcBef>
            </a:pPr>
            <a:r>
              <a:rPr lang="en-US" sz="2000" dirty="0"/>
              <a:t>This figures clearly depicted and increasing trend from the year 2013 until 2020. If this trend continue for the next year onward. The success rate will steadily increase until reaching 1/100% success rate.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23</a:t>
            </a:fld>
            <a:endParaRPr lang="en-US" sz="10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D161C47-0660-416F-B4C2-25E4D35D69FD}"/>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Total Payload Mass</a:t>
            </a:r>
          </a:p>
        </p:txBody>
      </p:sp>
      <p:pic>
        <p:nvPicPr>
          <p:cNvPr id="6" name="Picture 5" descr="A screenshot of a computer&#10;&#10;Description automatically generated">
            <a:extLst>
              <a:ext uri="{FF2B5EF4-FFF2-40B4-BE49-F238E27FC236}">
                <a16:creationId xmlns:a16="http://schemas.microsoft.com/office/drawing/2014/main" id="{F4339896-1A3D-DCF7-FD4B-2CAE6D80DDA5}"/>
              </a:ext>
            </a:extLst>
          </p:cNvPr>
          <p:cNvPicPr>
            <a:picLocks noChangeAspect="1"/>
          </p:cNvPicPr>
          <p:nvPr/>
        </p:nvPicPr>
        <p:blipFill rotWithShape="1">
          <a:blip r:embed="rId2"/>
          <a:srcRect t="3779" b="670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a:spcBef>
                <a:spcPts val="1400"/>
              </a:spcBef>
            </a:pPr>
            <a:r>
              <a:rPr lang="en-US" sz="1200" dirty="0"/>
              <a:t>We calculated the total payload carried by boosters from NASA as 45596 using the query ABOVE</a:t>
            </a:r>
            <a:endParaRPr lang="en-US" sz="18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24</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B7F53B3-89D8-B6B2-9591-48CDF0F54C1B}"/>
              </a:ext>
            </a:extLst>
          </p:cNvPr>
          <p:cNvPicPr>
            <a:picLocks noChangeAspect="1"/>
          </p:cNvPicPr>
          <p:nvPr/>
        </p:nvPicPr>
        <p:blipFill>
          <a:blip r:embed="rId2"/>
          <a:stretch>
            <a:fillRect/>
          </a:stretch>
        </p:blipFill>
        <p:spPr>
          <a:xfrm>
            <a:off x="1247684" y="704504"/>
            <a:ext cx="9696631"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600"/>
              <a:t>We used a combinations of the WHERE clause, LIKE, AND, and BETWEEN conditions to filter for failedlanding outcomes in drone ship, their booster versions, andlaunch site names for year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Rank Landing Outcomes Between 2010-06-04 and 2017-03-20</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564962B-EC4A-0B13-2FB3-7CB8CC7A13CA}"/>
              </a:ext>
            </a:extLst>
          </p:cNvPr>
          <p:cNvPicPr>
            <a:picLocks noChangeAspect="1"/>
          </p:cNvPicPr>
          <p:nvPr/>
        </p:nvPicPr>
        <p:blipFill>
          <a:blip r:embed="rId3"/>
          <a:stretch>
            <a:fillRect/>
          </a:stretch>
        </p:blipFill>
        <p:spPr>
          <a:xfrm>
            <a:off x="2932929" y="704504"/>
            <a:ext cx="6326142"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lnSpcReduction="10000"/>
          </a:bodyPr>
          <a:lstStyle/>
          <a:p>
            <a:pPr>
              <a:spcBef>
                <a:spcPts val="1400"/>
              </a:spcBef>
            </a:pPr>
            <a:r>
              <a:rPr lang="en-US" sz="2200" dirty="0"/>
              <a:t>We selected Landing outcomes and the COUNT of landing outcomes from the data and used the WHERE clause to filter for landing outcomes BETWEEN2010-06-04 to 2010-03-20.</a:t>
            </a:r>
          </a:p>
          <a:p>
            <a:pPr>
              <a:spcBef>
                <a:spcPts val="1400"/>
              </a:spcBef>
            </a:pPr>
            <a:r>
              <a:rPr lang="en-US" sz="2200" dirty="0"/>
              <a:t> We applied the GROUP BY clause to group the landing outcomes and the ORDER BY clause to order the grouped landing outcome in descending order.</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600" kern="1200">
                <a:solidFill>
                  <a:schemeClr val="tx1"/>
                </a:solidFill>
                <a:latin typeface="+mj-lt"/>
                <a:ea typeface="+mj-ea"/>
                <a:cs typeface="+mj-cs"/>
              </a:rPr>
              <a:t>Launch Site Location </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F00E44D-A561-EFBC-7426-EDE3FEB9AECF}"/>
              </a:ext>
            </a:extLst>
          </p:cNvPr>
          <p:cNvPicPr>
            <a:picLocks noChangeAspect="1"/>
          </p:cNvPicPr>
          <p:nvPr/>
        </p:nvPicPr>
        <p:blipFill>
          <a:blip r:embed="rId2"/>
          <a:stretch>
            <a:fillRect/>
          </a:stretch>
        </p:blipFill>
        <p:spPr>
          <a:xfrm>
            <a:off x="4654296" y="1214827"/>
            <a:ext cx="7214616" cy="44009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8881" y="457201"/>
            <a:ext cx="10909640" cy="18326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100" kern="1200">
                <a:solidFill>
                  <a:schemeClr val="tx1"/>
                </a:solidFill>
                <a:latin typeface="+mj-lt"/>
                <a:ea typeface="+mj-ea"/>
                <a:cs typeface="+mj-cs"/>
              </a:rPr>
              <a:t>Markers showing launch sites with color labels</a:t>
            </a:r>
          </a:p>
        </p:txBody>
      </p:sp>
      <p:sp>
        <p:nvSpPr>
          <p:cNvPr id="15"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43124F2-CB0C-7202-F2A4-A499F637B46C}"/>
              </a:ext>
            </a:extLst>
          </p:cNvPr>
          <p:cNvPicPr>
            <a:picLocks noChangeAspect="1"/>
          </p:cNvPicPr>
          <p:nvPr/>
        </p:nvPicPr>
        <p:blipFill>
          <a:blip r:embed="rId2"/>
          <a:stretch>
            <a:fillRect/>
          </a:stretch>
        </p:blipFill>
        <p:spPr>
          <a:xfrm>
            <a:off x="2665898" y="3124200"/>
            <a:ext cx="6857156" cy="310286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mn-lt"/>
              </a:rPr>
              <a:t> Data Collection through API</a:t>
            </a:r>
          </a:p>
          <a:p>
            <a:pPr>
              <a:spcBef>
                <a:spcPts val="1400"/>
              </a:spcBef>
              <a:buFont typeface="Arial" panose="020B0604020202020204" pitchFamily="34" charset="0"/>
              <a:buChar char="•"/>
            </a:pPr>
            <a:r>
              <a:rPr lang="en-US" sz="1700" dirty="0">
                <a:solidFill>
                  <a:schemeClr val="tx1"/>
                </a:solidFill>
                <a:latin typeface="+mn-lt"/>
              </a:rPr>
              <a:t> Data Collection with Web Scraping</a:t>
            </a:r>
          </a:p>
          <a:p>
            <a:pPr>
              <a:spcBef>
                <a:spcPts val="1400"/>
              </a:spcBef>
              <a:buFont typeface="Arial" panose="020B0604020202020204" pitchFamily="34" charset="0"/>
              <a:buChar char="•"/>
            </a:pPr>
            <a:r>
              <a:rPr lang="en-US" sz="1700" dirty="0">
                <a:solidFill>
                  <a:schemeClr val="tx1"/>
                </a:solidFill>
                <a:latin typeface="+mn-lt"/>
              </a:rPr>
              <a:t> Data Wrangling</a:t>
            </a:r>
          </a:p>
          <a:p>
            <a:pPr>
              <a:spcBef>
                <a:spcPts val="1400"/>
              </a:spcBef>
              <a:buFont typeface="Arial" panose="020B0604020202020204" pitchFamily="34" charset="0"/>
              <a:buChar char="•"/>
            </a:pPr>
            <a:r>
              <a:rPr lang="en-US" sz="1700" dirty="0">
                <a:solidFill>
                  <a:schemeClr val="tx1"/>
                </a:solidFill>
                <a:latin typeface="+mn-lt"/>
              </a:rPr>
              <a:t> Exploratory Data Analysis with SQL</a:t>
            </a:r>
          </a:p>
          <a:p>
            <a:pPr>
              <a:spcBef>
                <a:spcPts val="1400"/>
              </a:spcBef>
              <a:buFont typeface="Arial" panose="020B0604020202020204" pitchFamily="34" charset="0"/>
              <a:buChar char="•"/>
            </a:pPr>
            <a:r>
              <a:rPr lang="en-US" sz="1700" dirty="0">
                <a:solidFill>
                  <a:schemeClr val="tx1"/>
                </a:solidFill>
                <a:latin typeface="+mn-lt"/>
              </a:rPr>
              <a:t> Exploratory Data Analysis with Data Visualization</a:t>
            </a:r>
          </a:p>
          <a:p>
            <a:pPr>
              <a:spcBef>
                <a:spcPts val="1400"/>
              </a:spcBef>
              <a:buFont typeface="Arial" panose="020B0604020202020204" pitchFamily="34" charset="0"/>
              <a:buChar char="•"/>
            </a:pPr>
            <a:r>
              <a:rPr lang="en-US" sz="1700" dirty="0">
                <a:solidFill>
                  <a:schemeClr val="tx1"/>
                </a:solidFill>
                <a:latin typeface="+mn-lt"/>
              </a:rPr>
              <a:t> Interactive Visual Analytics with Folium</a:t>
            </a:r>
          </a:p>
          <a:p>
            <a:pPr>
              <a:spcBef>
                <a:spcPts val="1400"/>
              </a:spcBef>
              <a:buFont typeface="Arial" panose="020B0604020202020204" pitchFamily="34" charset="0"/>
              <a:buChar char="•"/>
            </a:pPr>
            <a:r>
              <a:rPr lang="en-US" sz="1700" dirty="0">
                <a:solidFill>
                  <a:schemeClr val="tx1"/>
                </a:solidFill>
                <a:latin typeface="+mn-lt"/>
              </a:rPr>
              <a:t> Machine Learning Prediction</a:t>
            </a:r>
          </a:p>
          <a:p>
            <a:pPr>
              <a:spcBef>
                <a:spcPts val="1400"/>
              </a:spcBef>
              <a:buFont typeface="Arial" panose="020B0604020202020204" pitchFamily="34" charset="0"/>
              <a:buChar char="•"/>
            </a:pPr>
            <a:r>
              <a:rPr lang="en-US" sz="1700" dirty="0">
                <a:solidFill>
                  <a:schemeClr val="tx1"/>
                </a:solidFill>
                <a:latin typeface="+mn-lt"/>
              </a:rPr>
              <a:t> Summary of all results</a:t>
            </a:r>
          </a:p>
          <a:p>
            <a:pPr>
              <a:spcBef>
                <a:spcPts val="1400"/>
              </a:spcBef>
              <a:buFont typeface="Arial" panose="020B0604020202020204" pitchFamily="34" charset="0"/>
              <a:buChar char="•"/>
            </a:pPr>
            <a:r>
              <a:rPr lang="en-US" sz="1700" dirty="0">
                <a:solidFill>
                  <a:schemeClr val="tx1"/>
                </a:solidFill>
                <a:latin typeface="+mn-lt"/>
              </a:rPr>
              <a:t> Exploratory Data Analysis result</a:t>
            </a:r>
          </a:p>
          <a:p>
            <a:pPr>
              <a:spcBef>
                <a:spcPts val="1400"/>
              </a:spcBef>
              <a:buFont typeface="Arial" panose="020B0604020202020204" pitchFamily="34" charset="0"/>
              <a:buChar char="•"/>
            </a:pPr>
            <a:r>
              <a:rPr lang="en-US" sz="1700" dirty="0">
                <a:solidFill>
                  <a:schemeClr val="tx1"/>
                </a:solidFill>
                <a:latin typeface="+mn-lt"/>
              </a:rPr>
              <a:t> Interactive analytics in screenshots</a:t>
            </a:r>
          </a:p>
          <a:p>
            <a:pPr>
              <a:spcBef>
                <a:spcPts val="1400"/>
              </a:spcBef>
              <a:buFont typeface="Arial" panose="020B0604020202020204" pitchFamily="34" charset="0"/>
              <a:buChar char="•"/>
            </a:pPr>
            <a:r>
              <a:rPr lang="en-US" sz="1700" dirty="0">
                <a:solidFill>
                  <a:schemeClr val="tx1"/>
                </a:solidFill>
                <a:latin typeface="+mn-lt"/>
              </a:rPr>
              <a:t> Predictive Analytics result from Machine Learning Lab</a:t>
            </a:r>
          </a:p>
          <a:p>
            <a:pPr>
              <a:spcBef>
                <a:spcPts val="1400"/>
              </a:spcBef>
              <a:buFont typeface="Arial" panose="020B0604020202020204" pitchFamily="34" charset="0"/>
              <a:buChar char="•"/>
            </a:pPr>
            <a:endParaRPr lang="en-US" sz="17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Launch Sites Distance to Landmarks</a:t>
            </a:r>
          </a:p>
        </p:txBody>
      </p:sp>
      <p:pic>
        <p:nvPicPr>
          <p:cNvPr id="4" name="Picture 3">
            <a:extLst>
              <a:ext uri="{FF2B5EF4-FFF2-40B4-BE49-F238E27FC236}">
                <a16:creationId xmlns:a16="http://schemas.microsoft.com/office/drawing/2014/main" id="{0939CCA5-458E-7802-4579-E06C7667F80E}"/>
              </a:ext>
            </a:extLst>
          </p:cNvPr>
          <p:cNvPicPr>
            <a:picLocks noChangeAspect="1"/>
          </p:cNvPicPr>
          <p:nvPr/>
        </p:nvPicPr>
        <p:blipFill>
          <a:blip r:embed="rId2"/>
          <a:stretch>
            <a:fillRect/>
          </a:stretch>
        </p:blipFill>
        <p:spPr>
          <a:xfrm>
            <a:off x="1470528" y="1675227"/>
            <a:ext cx="9250943"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The success percentages by each site:</a:t>
            </a:r>
          </a:p>
        </p:txBody>
      </p:sp>
      <p:pic>
        <p:nvPicPr>
          <p:cNvPr id="4" name="Picture 3">
            <a:extLst>
              <a:ext uri="{FF2B5EF4-FFF2-40B4-BE49-F238E27FC236}">
                <a16:creationId xmlns:a16="http://schemas.microsoft.com/office/drawing/2014/main" id="{9A10047A-1B51-142A-3D85-5BB840A926D8}"/>
              </a:ext>
            </a:extLst>
          </p:cNvPr>
          <p:cNvPicPr>
            <a:picLocks noChangeAspect="1"/>
          </p:cNvPicPr>
          <p:nvPr/>
        </p:nvPicPr>
        <p:blipFill>
          <a:blip r:embed="rId2"/>
          <a:stretch>
            <a:fillRect/>
          </a:stretch>
        </p:blipFill>
        <p:spPr>
          <a:xfrm>
            <a:off x="864809" y="1675227"/>
            <a:ext cx="10462381"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556532" y="643467"/>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200" kern="1200">
                <a:solidFill>
                  <a:schemeClr val="bg1"/>
                </a:solidFill>
                <a:latin typeface="+mj-lt"/>
                <a:ea typeface="+mj-ea"/>
                <a:cs typeface="+mj-cs"/>
              </a:rPr>
              <a:t>Highest success rate</a:t>
            </a:r>
          </a:p>
        </p:txBody>
      </p:sp>
      <p:pic>
        <p:nvPicPr>
          <p:cNvPr id="4" name="Picture 3">
            <a:extLst>
              <a:ext uri="{FF2B5EF4-FFF2-40B4-BE49-F238E27FC236}">
                <a16:creationId xmlns:a16="http://schemas.microsoft.com/office/drawing/2014/main" id="{8881E8AE-A853-235A-595C-08E8C031D3E0}"/>
              </a:ext>
            </a:extLst>
          </p:cNvPr>
          <p:cNvPicPr>
            <a:picLocks noChangeAspect="1"/>
          </p:cNvPicPr>
          <p:nvPr/>
        </p:nvPicPr>
        <p:blipFill>
          <a:blip r:embed="rId2"/>
          <a:stretch>
            <a:fillRect/>
          </a:stretch>
        </p:blipFill>
        <p:spPr>
          <a:xfrm>
            <a:off x="1371054" y="1675227"/>
            <a:ext cx="9449892" cy="43941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38881" y="457200"/>
            <a:ext cx="10909640" cy="1368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100">
                <a:solidFill>
                  <a:schemeClr val="tx1"/>
                </a:solidFill>
                <a:latin typeface="+mj-lt"/>
                <a:ea typeface="+mj-ea"/>
                <a:cs typeface="+mj-cs"/>
              </a:rPr>
              <a:t>Payload vs Launch Outcome Scatter Plot</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A4F0664-64D0-7880-8D0C-B59006B25615}"/>
              </a:ext>
            </a:extLst>
          </p:cNvPr>
          <p:cNvPicPr>
            <a:picLocks noChangeAspect="1"/>
          </p:cNvPicPr>
          <p:nvPr/>
        </p:nvPicPr>
        <p:blipFill>
          <a:blip r:embed="rId2"/>
          <a:stretch>
            <a:fillRect/>
          </a:stretch>
        </p:blipFill>
        <p:spPr>
          <a:xfrm>
            <a:off x="320040" y="2851646"/>
            <a:ext cx="5614416" cy="3187724"/>
          </a:xfrm>
          <a:prstGeom prst="rect">
            <a:avLst/>
          </a:prstGeom>
        </p:spPr>
      </p:pic>
      <p:pic>
        <p:nvPicPr>
          <p:cNvPr id="7" name="Picture 6">
            <a:extLst>
              <a:ext uri="{FF2B5EF4-FFF2-40B4-BE49-F238E27FC236}">
                <a16:creationId xmlns:a16="http://schemas.microsoft.com/office/drawing/2014/main" id="{C3B06293-15D1-B84C-BF56-2B00E22DF8F2}"/>
              </a:ext>
            </a:extLst>
          </p:cNvPr>
          <p:cNvPicPr>
            <a:picLocks noChangeAspect="1"/>
          </p:cNvPicPr>
          <p:nvPr/>
        </p:nvPicPr>
        <p:blipFill>
          <a:blip r:embed="rId3"/>
          <a:stretch>
            <a:fillRect/>
          </a:stretch>
        </p:blipFill>
        <p:spPr>
          <a:xfrm>
            <a:off x="6254496" y="2851646"/>
            <a:ext cx="5614416" cy="318772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
        <p:nvSpPr>
          <p:cNvPr id="8" name="TextBox 7">
            <a:extLst>
              <a:ext uri="{FF2B5EF4-FFF2-40B4-BE49-F238E27FC236}">
                <a16:creationId xmlns:a16="http://schemas.microsoft.com/office/drawing/2014/main" id="{A36D8F93-E007-C11A-56BC-8D594CC54C80}"/>
              </a:ext>
            </a:extLst>
          </p:cNvPr>
          <p:cNvSpPr txBox="1"/>
          <p:nvPr/>
        </p:nvSpPr>
        <p:spPr>
          <a:xfrm>
            <a:off x="2479040" y="2164368"/>
            <a:ext cx="8768080" cy="369332"/>
          </a:xfrm>
          <a:prstGeom prst="rect">
            <a:avLst/>
          </a:prstGeom>
          <a:noFill/>
        </p:spPr>
        <p:txBody>
          <a:bodyPr wrap="square" rtlCol="0">
            <a:spAutoFit/>
          </a:bodyPr>
          <a:lstStyle/>
          <a:p>
            <a:r>
              <a:rPr lang="en-US" dirty="0"/>
              <a:t>Success rate for low weighted payload is higher than heavy weighted payload</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838200" y="365125"/>
            <a:ext cx="10515600" cy="1860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Classification Accuracy</a:t>
            </a:r>
          </a:p>
        </p:txBody>
      </p:sp>
      <p:pic>
        <p:nvPicPr>
          <p:cNvPr id="3" name="Picture 2">
            <a:extLst>
              <a:ext uri="{FF2B5EF4-FFF2-40B4-BE49-F238E27FC236}">
                <a16:creationId xmlns:a16="http://schemas.microsoft.com/office/drawing/2014/main" id="{F34593BF-2AE1-9F41-00B4-127724F58DA5}"/>
              </a:ext>
            </a:extLst>
          </p:cNvPr>
          <p:cNvPicPr>
            <a:picLocks noChangeAspect="1"/>
          </p:cNvPicPr>
          <p:nvPr/>
        </p:nvPicPr>
        <p:blipFill>
          <a:blip r:embed="rId2"/>
          <a:stretch>
            <a:fillRect/>
          </a:stretch>
        </p:blipFill>
        <p:spPr>
          <a:xfrm>
            <a:off x="181234" y="2600756"/>
            <a:ext cx="5828261" cy="3467814"/>
          </a:xfrm>
          <a:prstGeom prst="rect">
            <a:avLst/>
          </a:prstGeom>
        </p:spPr>
      </p:pic>
      <p:pic>
        <p:nvPicPr>
          <p:cNvPr id="7" name="Picture 6">
            <a:extLst>
              <a:ext uri="{FF2B5EF4-FFF2-40B4-BE49-F238E27FC236}">
                <a16:creationId xmlns:a16="http://schemas.microsoft.com/office/drawing/2014/main" id="{3DCDF2F7-8B25-46D9-E50F-1B1A288853D4}"/>
              </a:ext>
            </a:extLst>
          </p:cNvPr>
          <p:cNvPicPr>
            <a:picLocks noChangeAspect="1"/>
          </p:cNvPicPr>
          <p:nvPr/>
        </p:nvPicPr>
        <p:blipFill>
          <a:blip r:embed="rId3"/>
          <a:stretch>
            <a:fillRect/>
          </a:stretch>
        </p:blipFill>
        <p:spPr>
          <a:xfrm>
            <a:off x="6182505" y="2731892"/>
            <a:ext cx="5828261" cy="320554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AD52F74B-AD95-E4AF-0246-A8D2CFAA3E11}"/>
                  </a:ext>
                </a:extLst>
              </p14:cNvPr>
              <p14:cNvContentPartPr/>
              <p14:nvPr/>
            </p14:nvContentPartPr>
            <p14:xfrm>
              <a:off x="11161480" y="5923320"/>
              <a:ext cx="35280" cy="87480"/>
            </p14:xfrm>
          </p:contentPart>
        </mc:Choice>
        <mc:Fallback>
          <p:pic>
            <p:nvPicPr>
              <p:cNvPr id="8" name="Ink 7">
                <a:extLst>
                  <a:ext uri="{FF2B5EF4-FFF2-40B4-BE49-F238E27FC236}">
                    <a16:creationId xmlns:a16="http://schemas.microsoft.com/office/drawing/2014/main" id="{AD52F74B-AD95-E4AF-0246-A8D2CFAA3E11}"/>
                  </a:ext>
                </a:extLst>
              </p:cNvPr>
              <p:cNvPicPr/>
              <p:nvPr/>
            </p:nvPicPr>
            <p:blipFill>
              <a:blip r:embed="rId5"/>
              <a:stretch>
                <a:fillRect/>
              </a:stretch>
            </p:blipFill>
            <p:spPr>
              <a:xfrm>
                <a:off x="11155360" y="5917200"/>
                <a:ext cx="4752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4EFDA1BE-64E3-B60A-63EF-D73357945C00}"/>
                  </a:ext>
                </a:extLst>
              </p14:cNvPr>
              <p14:cNvContentPartPr/>
              <p14:nvPr/>
            </p14:nvContentPartPr>
            <p14:xfrm>
              <a:off x="11267480" y="5562960"/>
              <a:ext cx="370440" cy="65520"/>
            </p14:xfrm>
          </p:contentPart>
        </mc:Choice>
        <mc:Fallback>
          <p:pic>
            <p:nvPicPr>
              <p:cNvPr id="10" name="Ink 9">
                <a:extLst>
                  <a:ext uri="{FF2B5EF4-FFF2-40B4-BE49-F238E27FC236}">
                    <a16:creationId xmlns:a16="http://schemas.microsoft.com/office/drawing/2014/main" id="{4EFDA1BE-64E3-B60A-63EF-D73357945C00}"/>
                  </a:ext>
                </a:extLst>
              </p:cNvPr>
              <p:cNvPicPr/>
              <p:nvPr/>
            </p:nvPicPr>
            <p:blipFill>
              <a:blip r:embed="rId7"/>
              <a:stretch>
                <a:fillRect/>
              </a:stretch>
            </p:blipFill>
            <p:spPr>
              <a:xfrm>
                <a:off x="11204480" y="5500320"/>
                <a:ext cx="4960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3900BC88-0E9E-A290-8F96-F5A681DB2818}"/>
                  </a:ext>
                </a:extLst>
              </p14:cNvPr>
              <p14:cNvContentPartPr/>
              <p14:nvPr/>
            </p14:nvContentPartPr>
            <p14:xfrm>
              <a:off x="11653400" y="5577000"/>
              <a:ext cx="230760" cy="25200"/>
            </p14:xfrm>
          </p:contentPart>
        </mc:Choice>
        <mc:Fallback>
          <p:pic>
            <p:nvPicPr>
              <p:cNvPr id="12" name="Ink 11">
                <a:extLst>
                  <a:ext uri="{FF2B5EF4-FFF2-40B4-BE49-F238E27FC236}">
                    <a16:creationId xmlns:a16="http://schemas.microsoft.com/office/drawing/2014/main" id="{3900BC88-0E9E-A290-8F96-F5A681DB2818}"/>
                  </a:ext>
                </a:extLst>
              </p:cNvPr>
              <p:cNvPicPr/>
              <p:nvPr/>
            </p:nvPicPr>
            <p:blipFill>
              <a:blip r:embed="rId9"/>
              <a:stretch>
                <a:fillRect/>
              </a:stretch>
            </p:blipFill>
            <p:spPr>
              <a:xfrm>
                <a:off x="11590400" y="5514000"/>
                <a:ext cx="356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F0C8F9F7-D1AA-4FC2-4B84-7034E623E40C}"/>
                  </a:ext>
                </a:extLst>
              </p14:cNvPr>
              <p14:cNvContentPartPr/>
              <p14:nvPr/>
            </p14:nvContentPartPr>
            <p14:xfrm>
              <a:off x="11165600" y="5740080"/>
              <a:ext cx="722520" cy="71280"/>
            </p14:xfrm>
          </p:contentPart>
        </mc:Choice>
        <mc:Fallback>
          <p:pic>
            <p:nvPicPr>
              <p:cNvPr id="13" name="Ink 12">
                <a:extLst>
                  <a:ext uri="{FF2B5EF4-FFF2-40B4-BE49-F238E27FC236}">
                    <a16:creationId xmlns:a16="http://schemas.microsoft.com/office/drawing/2014/main" id="{F0C8F9F7-D1AA-4FC2-4B84-7034E623E40C}"/>
                  </a:ext>
                </a:extLst>
              </p:cNvPr>
              <p:cNvPicPr/>
              <p:nvPr/>
            </p:nvPicPr>
            <p:blipFill>
              <a:blip r:embed="rId11"/>
              <a:stretch>
                <a:fillRect/>
              </a:stretch>
            </p:blipFill>
            <p:spPr>
              <a:xfrm>
                <a:off x="11102600" y="5677080"/>
                <a:ext cx="848160" cy="196920"/>
              </a:xfrm>
              <a:prstGeom prst="rect">
                <a:avLst/>
              </a:prstGeom>
            </p:spPr>
          </p:pic>
        </mc:Fallback>
      </mc:AlternateContent>
    </p:spTree>
    <p:extLst>
      <p:ext uri="{BB962C8B-B14F-4D97-AF65-F5344CB8AC3E}">
        <p14:creationId xmlns:p14="http://schemas.microsoft.com/office/powerpoint/2010/main" val="2459446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Confusion Matrix</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3" name="Picture 2">
            <a:extLst>
              <a:ext uri="{FF2B5EF4-FFF2-40B4-BE49-F238E27FC236}">
                <a16:creationId xmlns:a16="http://schemas.microsoft.com/office/drawing/2014/main" id="{5F73B34F-CA82-4CB9-F5F2-8736BD84A5F1}"/>
              </a:ext>
            </a:extLst>
          </p:cNvPr>
          <p:cNvPicPr>
            <a:picLocks noChangeAspect="1"/>
          </p:cNvPicPr>
          <p:nvPr/>
        </p:nvPicPr>
        <p:blipFill>
          <a:blip r:embed="rId3"/>
          <a:stretch>
            <a:fillRect/>
          </a:stretch>
        </p:blipFill>
        <p:spPr>
          <a:xfrm>
            <a:off x="4654296" y="951783"/>
            <a:ext cx="6903720" cy="4954433"/>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5868557" y="1138036"/>
            <a:ext cx="5444382" cy="14024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Conclusions</a:t>
            </a:r>
          </a:p>
        </p:txBody>
      </p:sp>
      <p:pic>
        <p:nvPicPr>
          <p:cNvPr id="11" name="Picture 10" descr="Lifting crane">
            <a:extLst>
              <a:ext uri="{FF2B5EF4-FFF2-40B4-BE49-F238E27FC236}">
                <a16:creationId xmlns:a16="http://schemas.microsoft.com/office/drawing/2014/main" id="{37F980C6-9A3C-3BDD-9BEC-F0E3D86EFC23}"/>
              </a:ext>
            </a:extLst>
          </p:cNvPr>
          <p:cNvPicPr>
            <a:picLocks noChangeAspect="1"/>
          </p:cNvPicPr>
          <p:nvPr/>
        </p:nvPicPr>
        <p:blipFill rotWithShape="1">
          <a:blip r:embed="rId3"/>
          <a:srcRect l="16304" r="33558" b="-1"/>
          <a:stretch/>
        </p:blipFill>
        <p:spPr>
          <a:xfrm>
            <a:off x="-1" y="10"/>
            <a:ext cx="5151179" cy="6857990"/>
          </a:xfrm>
          <a:prstGeom prst="rect">
            <a:avLst/>
          </a:prstGeom>
        </p:spPr>
      </p:pic>
      <p:cxnSp>
        <p:nvCxnSpPr>
          <p:cNvPr id="15" name="Straight Connector 14">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868557" y="2551176"/>
            <a:ext cx="5444382" cy="3591207"/>
          </a:xfrm>
          <a:prstGeom prst="rect">
            <a:avLst/>
          </a:prstGeom>
        </p:spPr>
        <p:txBody>
          <a:bodyPr vert="horz" lIns="91440" tIns="45720" rIns="91440" bIns="45720" rtlCol="0">
            <a:normAutofit/>
          </a:bodyPr>
          <a:lstStyle/>
          <a:p>
            <a:pPr>
              <a:spcBef>
                <a:spcPts val="1400"/>
              </a:spcBef>
            </a:pPr>
            <a:r>
              <a:rPr lang="en-US" sz="1700" dirty="0"/>
              <a:t>The Tree Classifier Algorithm is the best Machine Learning approach for this dataset. </a:t>
            </a:r>
          </a:p>
          <a:p>
            <a:pPr>
              <a:spcBef>
                <a:spcPts val="1400"/>
              </a:spcBef>
            </a:pPr>
            <a:r>
              <a:rPr lang="en-US" sz="1700" dirty="0"/>
              <a:t>The low weighted payloads (which define as 4000kg and below) performed better than the heavy weighted payloads. </a:t>
            </a:r>
          </a:p>
          <a:p>
            <a:pPr>
              <a:spcBef>
                <a:spcPts val="1400"/>
              </a:spcBef>
            </a:pPr>
            <a:r>
              <a:rPr lang="en-US" sz="1700" dirty="0"/>
              <a:t>Starting from the year 2013, the success rate for SpaceX launches is increased, directly proportional time in years to 2020, which it will eventually perfect the launches in the future. </a:t>
            </a:r>
          </a:p>
          <a:p>
            <a:pPr>
              <a:spcBef>
                <a:spcPts val="1400"/>
              </a:spcBef>
            </a:pPr>
            <a:r>
              <a:rPr lang="en-US" sz="1700" dirty="0"/>
              <a:t>KSC LC-39A have the most successful launches of any sites; 76.9% SSO orbit have the most success rate; 100% and more than 1 occurrence. </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38</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pic>
        <p:nvPicPr>
          <p:cNvPr id="37" name="Picture 20" descr="Rocket launch">
            <a:extLst>
              <a:ext uri="{FF2B5EF4-FFF2-40B4-BE49-F238E27FC236}">
                <a16:creationId xmlns:a16="http://schemas.microsoft.com/office/drawing/2014/main" id="{8B84DE4E-D385-14FD-511F-E82E7A6CCBB1}"/>
              </a:ext>
            </a:extLst>
          </p:cNvPr>
          <p:cNvPicPr>
            <a:picLocks noChangeAspect="1"/>
          </p:cNvPicPr>
          <p:nvPr/>
        </p:nvPicPr>
        <p:blipFill rotWithShape="1">
          <a:blip r:embed="rId3"/>
          <a:srcRect l="40900" r="1376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5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297762" y="2706624"/>
            <a:ext cx="6251110" cy="3483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500" dirty="0">
                <a:solidFill>
                  <a:schemeClr val="tx1"/>
                </a:solidFill>
                <a:latin typeface="+mn-lt"/>
              </a:rPr>
              <a:t>While other companies charge upwards of 165 million dollars per launch, SpaceX, a revolutionary firm, offers rocket launches, notably Falcon 9 launches, for as little as 62 million dollars. The majority of these savings can be attributed to SpaceX's brilliant idea to reuse the launch's first stage by re-landing the rocket for the following flight. The price will decrease considerably more if this method is repeated. The objective of my project, which I am working on as a data scientist for a firm that competes with SpaceX, is to build a machine learning pipeline to forecast how the first stage will land in the future. The success of this initiative will determine how much to offer SpaceX for a rocket launch. </a:t>
            </a:r>
          </a:p>
          <a:p>
            <a:pPr marL="0">
              <a:spcBef>
                <a:spcPts val="1400"/>
              </a:spcBef>
              <a:buFont typeface="Arial" panose="020B0604020202020204" pitchFamily="34" charset="0"/>
              <a:buChar char="•"/>
            </a:pPr>
            <a:r>
              <a:rPr lang="en-US" sz="1500" dirty="0">
                <a:solidFill>
                  <a:schemeClr val="tx1"/>
                </a:solidFill>
                <a:latin typeface="+mn-lt"/>
              </a:rPr>
              <a:t>The problems included: Identifying all factors that influence the landing outcome. The relationship between each variables and how it is affecting the outcome. The best condition needed to increase the probability of successful landing</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Rectangle 45">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586478" y="1683756"/>
            <a:ext cx="3115265" cy="23963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graphicFrame>
        <p:nvGraphicFramePr>
          <p:cNvPr id="32" name="Content Placeholder 2">
            <a:extLst>
              <a:ext uri="{FF2B5EF4-FFF2-40B4-BE49-F238E27FC236}">
                <a16:creationId xmlns:a16="http://schemas.microsoft.com/office/drawing/2014/main" id="{C61EFA18-CA64-AC50-E229-21F69412EAF8}"/>
              </a:ext>
            </a:extLst>
          </p:cNvPr>
          <p:cNvGraphicFramePr/>
          <p:nvPr>
            <p:extLst>
              <p:ext uri="{D42A27DB-BD31-4B8C-83A1-F6EECF244321}">
                <p14:modId xmlns:p14="http://schemas.microsoft.com/office/powerpoint/2010/main" val="305187489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33646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479394" y="1070800"/>
            <a:ext cx="3939688" cy="5583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sz="7200" kern="1200" dirty="0">
                <a:solidFill>
                  <a:schemeClr val="tx1"/>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32040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7</a:t>
            </a:fld>
            <a:endParaRPr lang="en-US" sz="1200">
              <a:solidFill>
                <a:schemeClr val="tx1">
                  <a:alpha val="60000"/>
                </a:schemeClr>
              </a:solidFill>
              <a:latin typeface="+mn-lt"/>
            </a:endParaRPr>
          </a:p>
        </p:txBody>
      </p:sp>
      <p:cxnSp>
        <p:nvCxnSpPr>
          <p:cNvPr id="23" name="Straight Connector 1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4">
            <a:extLst>
              <a:ext uri="{FF2B5EF4-FFF2-40B4-BE49-F238E27FC236}">
                <a16:creationId xmlns:a16="http://schemas.microsoft.com/office/drawing/2014/main" id="{0CAE7F63-07E9-27FB-2E3B-2D42D35D6602}"/>
              </a:ext>
            </a:extLst>
          </p:cNvPr>
          <p:cNvGraphicFramePr>
            <a:graphicFrameLocks noGrp="1"/>
          </p:cNvGraphicFramePr>
          <p:nvPr>
            <p:ph idx="4294967295"/>
            <p:extLst>
              <p:ext uri="{D42A27DB-BD31-4B8C-83A1-F6EECF244321}">
                <p14:modId xmlns:p14="http://schemas.microsoft.com/office/powerpoint/2010/main" val="52329906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Text Placeholder 2">
            <a:extLst>
              <a:ext uri="{FF2B5EF4-FFF2-40B4-BE49-F238E27FC236}">
                <a16:creationId xmlns:a16="http://schemas.microsoft.com/office/drawing/2014/main" id="{35A25CC2-F743-0318-AD23-E5F34766C753}"/>
              </a:ext>
            </a:extLst>
          </p:cNvPr>
          <p:cNvGraphicFramePr/>
          <p:nvPr/>
        </p:nvGraphicFramePr>
        <p:xfrm>
          <a:off x="820738" y="1800225"/>
          <a:ext cx="4640263" cy="4225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a:ext uri="{FF2B5EF4-FFF2-40B4-BE49-F238E27FC236}">
                <a16:creationId xmlns:a16="http://schemas.microsoft.com/office/drawing/2014/main" id="{D89CABD0-F02E-5192-49FC-64E1463AD4E8}"/>
              </a:ext>
            </a:extLst>
          </p:cNvPr>
          <p:cNvPicPr>
            <a:picLocks noChangeAspect="1"/>
          </p:cNvPicPr>
          <p:nvPr/>
        </p:nvPicPr>
        <p:blipFill>
          <a:blip r:embed="rId9"/>
          <a:stretch>
            <a:fillRect/>
          </a:stretch>
        </p:blipFill>
        <p:spPr>
          <a:xfrm>
            <a:off x="6096000" y="1624560"/>
            <a:ext cx="5337905" cy="457725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Data Collection - Scraping</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200"/>
              <a:t>Get request for rocket launch data using API .</a:t>
            </a:r>
          </a:p>
          <a:p>
            <a:pPr>
              <a:spcBef>
                <a:spcPts val="1400"/>
              </a:spcBef>
            </a:pPr>
            <a:r>
              <a:rPr lang="en-US" sz="1200"/>
              <a:t>Use json_normalize method to convert json result to dataframe .</a:t>
            </a:r>
          </a:p>
          <a:p>
            <a:pPr>
              <a:spcBef>
                <a:spcPts val="1400"/>
              </a:spcBef>
            </a:pPr>
            <a:r>
              <a:rPr lang="en-US" sz="1200"/>
              <a:t>Performed data cleaning and filling the missing values.</a:t>
            </a:r>
          </a:p>
          <a:p>
            <a:pPr>
              <a:spcBef>
                <a:spcPts val="1400"/>
              </a:spcBef>
            </a:pPr>
            <a:r>
              <a:rPr lang="en-US" sz="1200"/>
              <a:t>Request the Falcon9 Launch Wiki page from url.</a:t>
            </a:r>
          </a:p>
          <a:p>
            <a:pPr>
              <a:spcBef>
                <a:spcPts val="1400"/>
              </a:spcBef>
            </a:pPr>
            <a:r>
              <a:rPr lang="en-US" sz="1200"/>
              <a:t>Create a BeautifulSoup from the HTML response.</a:t>
            </a:r>
          </a:p>
          <a:p>
            <a:pPr>
              <a:spcBef>
                <a:spcPts val="1400"/>
              </a:spcBef>
            </a:pPr>
            <a:r>
              <a:rPr lang="en-US" sz="1200"/>
              <a:t>Extract all column/variable names</a:t>
            </a:r>
          </a:p>
          <a:p>
            <a:pPr>
              <a:spcBef>
                <a:spcPts val="1400"/>
              </a:spcBef>
            </a:pPr>
            <a:r>
              <a:rPr lang="en-US" sz="1200"/>
              <a:t>from the HTML header.</a:t>
            </a:r>
          </a:p>
        </p:txBody>
      </p:sp>
      <p:pic>
        <p:nvPicPr>
          <p:cNvPr id="9" name="Picture 8">
            <a:extLst>
              <a:ext uri="{FF2B5EF4-FFF2-40B4-BE49-F238E27FC236}">
                <a16:creationId xmlns:a16="http://schemas.microsoft.com/office/drawing/2014/main" id="{5F9AAE4A-B75E-2FFA-5A72-F4700E953BC6}"/>
              </a:ext>
            </a:extLst>
          </p:cNvPr>
          <p:cNvPicPr>
            <a:picLocks noChangeAspect="1"/>
          </p:cNvPicPr>
          <p:nvPr/>
        </p:nvPicPr>
        <p:blipFill>
          <a:blip r:embed="rId3"/>
          <a:stretch>
            <a:fillRect/>
          </a:stretch>
        </p:blipFill>
        <p:spPr>
          <a:xfrm>
            <a:off x="4654296" y="1047217"/>
            <a:ext cx="6903720" cy="4763566"/>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9</a:t>
            </a:fld>
            <a:endParaRPr lang="en-US" sz="1200">
              <a:solidFill>
                <a:schemeClr val="tx1">
                  <a:tint val="75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purl.org/dc/elements/1.1/"/>
    <ds:schemaRef ds:uri="http://purl.org/dc/dcmitype/"/>
    <ds:schemaRef ds:uri="155be751-a274-42e8-93fb-f39d3b9bccc8"/>
    <ds:schemaRef ds:uri="http://schemas.microsoft.com/office/infopath/2007/PartnerControls"/>
    <ds:schemaRef ds:uri="f80a141d-92ca-4d3d-9308-f7e7b1d44ce8"/>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197</TotalTime>
  <Words>1983</Words>
  <Application>Microsoft Office PowerPoint</Application>
  <PresentationFormat>Widescreen</PresentationFormat>
  <Paragraphs>179</Paragraphs>
  <Slides>39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with 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BHARADWAJ</cp:lastModifiedBy>
  <cp:revision>200</cp:revision>
  <dcterms:created xsi:type="dcterms:W3CDTF">2021-04-29T18:58:34Z</dcterms:created>
  <dcterms:modified xsi:type="dcterms:W3CDTF">2023-09-22T19:45:59Z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